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7" r:id="rId3"/>
    <p:sldMasterId id="2147483763" r:id="rId4"/>
    <p:sldMasterId id="2147483793" r:id="rId5"/>
    <p:sldMasterId id="2147483823" r:id="rId6"/>
    <p:sldMasterId id="2147483852" r:id="rId7"/>
  </p:sldMasterIdLst>
  <p:notesMasterIdLst>
    <p:notesMasterId r:id="rId32"/>
  </p:notesMasterIdLst>
  <p:sldIdLst>
    <p:sldId id="2076136219" r:id="rId8"/>
    <p:sldId id="2076136216" r:id="rId9"/>
    <p:sldId id="303" r:id="rId10"/>
    <p:sldId id="256" r:id="rId11"/>
    <p:sldId id="387" r:id="rId12"/>
    <p:sldId id="258" r:id="rId13"/>
    <p:sldId id="317" r:id="rId14"/>
    <p:sldId id="11372" r:id="rId15"/>
    <p:sldId id="10185" r:id="rId16"/>
    <p:sldId id="2076136210" r:id="rId17"/>
    <p:sldId id="388" r:id="rId18"/>
    <p:sldId id="2076136119" r:id="rId19"/>
    <p:sldId id="2076136211" r:id="rId20"/>
    <p:sldId id="4288" r:id="rId21"/>
    <p:sldId id="4289" r:id="rId22"/>
    <p:sldId id="390" r:id="rId23"/>
    <p:sldId id="2076136214" r:id="rId24"/>
    <p:sldId id="392" r:id="rId25"/>
    <p:sldId id="2076136215" r:id="rId26"/>
    <p:sldId id="10864" r:id="rId27"/>
    <p:sldId id="4828" r:id="rId28"/>
    <p:sldId id="4837" r:id="rId29"/>
    <p:sldId id="395" r:id="rId30"/>
    <p:sldId id="2076136217"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076" autoAdjust="0"/>
  </p:normalViewPr>
  <p:slideViewPr>
    <p:cSldViewPr snapToGrid="0">
      <p:cViewPr varScale="1">
        <p:scale>
          <a:sx n="86" d="100"/>
          <a:sy n="86" d="100"/>
        </p:scale>
        <p:origin x="14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BEDE2-5B5C-4151-B465-1EE70574A2E1}" type="datetimeFigureOut">
              <a:rPr lang="es-ES" smtClean="0"/>
              <a:t>31/01/2020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DEDE0-1B20-400C-9DF1-69CFCA7758DC}" type="slidenum">
              <a:rPr lang="es-ES" smtClean="0"/>
              <a:t>‹#›</a:t>
            </a:fld>
            <a:endParaRPr lang="es-ES"/>
          </a:p>
        </p:txBody>
      </p:sp>
    </p:spTree>
    <p:extLst>
      <p:ext uri="{BB962C8B-B14F-4D97-AF65-F5344CB8AC3E}">
        <p14:creationId xmlns:p14="http://schemas.microsoft.com/office/powerpoint/2010/main" val="2116493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DEDE0-1B20-400C-9DF1-69CFCA7758DC}" type="slidenum">
              <a:rPr lang="es-ES" smtClean="0"/>
              <a:t>2</a:t>
            </a:fld>
            <a:endParaRPr lang="es-ES"/>
          </a:p>
        </p:txBody>
      </p:sp>
    </p:spTree>
    <p:extLst>
      <p:ext uri="{BB962C8B-B14F-4D97-AF65-F5344CB8AC3E}">
        <p14:creationId xmlns:p14="http://schemas.microsoft.com/office/powerpoint/2010/main" val="356332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005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this capability on preview for a year, and during that period of time customers told us that they really enjoyed the seamless integration. They told us that the structure that we were feeding into the search index could be super useful for them for scenarios beyond search.</a:t>
            </a:r>
          </a:p>
          <a:p>
            <a:endParaRPr lang="en-US" dirty="0"/>
          </a:p>
          <a:p>
            <a:r>
              <a:rPr lang="en-US" dirty="0"/>
              <a:t>I am happy to announce that we added a new capability that we call the knowledge store that allows you to project the tree of information into both tabular and object shapes.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557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plan to use this information to also support more efficient reprocessing of the information.</a:t>
            </a:r>
          </a:p>
          <a:p>
            <a:r>
              <a:rPr lang="en-US" dirty="0"/>
              <a:t>This capability is super powerful. Given the time that we have for this session, I just wanted to bring awareness of this capability – if this is interesting to you, we have a session tomorrow morning just devoted to that topic.</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98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DEDE0-1B20-400C-9DF1-69CFCA7758DC}" type="slidenum">
              <a:rPr lang="es-ES" smtClean="0"/>
              <a:t>24</a:t>
            </a:fld>
            <a:endParaRPr lang="es-ES"/>
          </a:p>
        </p:txBody>
      </p:sp>
    </p:spTree>
    <p:extLst>
      <p:ext uri="{BB962C8B-B14F-4D97-AF65-F5344CB8AC3E}">
        <p14:creationId xmlns:p14="http://schemas.microsoft.com/office/powerpoint/2010/main" val="79661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28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as we take in all of this complexity, as we looked at these challenges, we saw a common pattern emerge:</a:t>
            </a:r>
          </a:p>
          <a:p>
            <a:endParaRPr lang="en-US" dirty="0"/>
          </a:p>
          <a:p>
            <a:r>
              <a:rPr lang="en-US" dirty="0"/>
              <a:t>INGEST (Understanding documents in a variety of format) </a:t>
            </a:r>
          </a:p>
          <a:p>
            <a:r>
              <a:rPr lang="en-US" dirty="0"/>
              <a:t>AUGMENT (Extract “information”, Create structure out of the unstructured.)  </a:t>
            </a:r>
          </a:p>
          <a:p>
            <a:r>
              <a:rPr lang="en-US" dirty="0"/>
              <a:t>EXPLORE (Search)</a:t>
            </a:r>
          </a:p>
          <a:p>
            <a:endParaRPr lang="en-US" dirty="0"/>
          </a:p>
          <a:p>
            <a:endParaRPr lang="en-US" dirty="0"/>
          </a:p>
          <a:p>
            <a:endParaRPr lang="en-US" dirty="0"/>
          </a:p>
          <a:p>
            <a:r>
              <a:rPr lang="en-US" dirty="0"/>
              <a:t>INGEST (Understanding documents in a variety of formats) </a:t>
            </a:r>
          </a:p>
          <a:p>
            <a:r>
              <a:rPr lang="en-US" dirty="0"/>
              <a:t>ENRICH (Extract “information”, Create structure out of the unstructured, find patterns, gain understanding across multiple document types)  </a:t>
            </a:r>
          </a:p>
          <a:p>
            <a:r>
              <a:rPr lang="en-US" dirty="0"/>
              <a:t>EXPLORE (Search intelligently to create knowledge from disparate documents, and structured and unstructured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91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23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52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MongoDB?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079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425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414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1/31/2020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453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5EAD3-C5A3-4FA8-97DD-B0EB45EA6C2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21A7992-E497-47ED-896D-ECE85DF5E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E4FA28A-DEA8-4F7B-B8C0-A2820F172F47}"/>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4E35173F-1E50-4982-B8EA-697A9DD0BE5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AFFE63-C707-4863-A811-966A9A0E8EDE}"/>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55239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65424-A0F6-4267-89EC-547EFD4EC13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43F7BAD-8BDE-4D05-99CD-E36DA3F2CA6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7B7363-5591-4A53-B3F8-D73413F5D3C8}"/>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003519FE-84F2-4479-8438-F106EDDEFE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E84A4C5-E365-4F96-9EE1-7F61F130DC91}"/>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21088238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0265528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32455575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24480" y="1"/>
            <a:ext cx="6152263" cy="6915419"/>
          </a:xfrm>
          <a:prstGeom prst="rect">
            <a:avLst/>
          </a:prstGeom>
        </p:spPr>
      </p:pic>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p:cNvPicPr>
            <a:picLocks noChangeAspect="1"/>
          </p:cNvPicPr>
          <p:nvPr userDrawn="1"/>
        </p:nvPicPr>
        <p:blipFill rotWithShape="1">
          <a:blip r:embed="rId2"/>
          <a:srcRect l="24154" t="35810" b="3892"/>
          <a:stretch/>
        </p:blipFill>
        <p:spPr>
          <a:xfrm>
            <a:off x="-24481" y="0"/>
            <a:ext cx="6152263" cy="6915419"/>
          </a:xfrm>
          <a:prstGeom prst="rect">
            <a:avLst/>
          </a:prstGeom>
        </p:spPr>
      </p:pic>
      <p:sp>
        <p:nvSpPr>
          <p:cNvPr id="12" name="Triángulo isósceles 11"/>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8885054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6096002" y="-24954"/>
            <a:ext cx="6152263" cy="6915419"/>
          </a:xfrm>
          <a:prstGeom prst="rect">
            <a:avLst/>
          </a:prstGeom>
        </p:spPr>
      </p:pic>
      <p:pic>
        <p:nvPicPr>
          <p:cNvPr id="5" name="Imagen 4"/>
          <p:cNvPicPr>
            <a:picLocks noChangeAspect="1"/>
          </p:cNvPicPr>
          <p:nvPr/>
        </p:nvPicPr>
        <p:blipFill>
          <a:blip r:embed="rId3"/>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rotWithShape="1">
          <a:blip r:embed="rId2"/>
          <a:srcRect l="24154" t="35810" b="3892"/>
          <a:stretch/>
        </p:blipFill>
        <p:spPr>
          <a:xfrm>
            <a:off x="6096001" y="-24955"/>
            <a:ext cx="6152263" cy="6915419"/>
          </a:xfrm>
          <a:prstGeom prst="rect">
            <a:avLst/>
          </a:prstGeom>
        </p:spPr>
      </p:pic>
      <p:pic>
        <p:nvPicPr>
          <p:cNvPr id="11" name="Imagen 10"/>
          <p:cNvPicPr>
            <a:picLocks noChangeAspect="1"/>
          </p:cNvPicPr>
          <p:nvPr userDrawn="1"/>
        </p:nvPicPr>
        <p:blipFill>
          <a:blip r:embed="rId3"/>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20385635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lstStyle/>
          <a:p>
            <a:r>
              <a:rPr lang="es-ES"/>
              <a:t>Haga clic para modificar el estilo de título del patrón</a:t>
            </a:r>
            <a:endParaRPr lang="es-ES" dirty="0"/>
          </a:p>
        </p:txBody>
      </p:sp>
      <p:sp>
        <p:nvSpPr>
          <p:cNvPr id="6"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37382300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13242" y="1319531"/>
            <a:ext cx="53847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814"/>
            </a:lvl6pPr>
            <a:lvl7pPr>
              <a:defRPr sz="1814"/>
            </a:lvl7pPr>
            <a:lvl8pPr>
              <a:defRPr sz="1814"/>
            </a:lvl8pPr>
            <a:lvl9pPr>
              <a:defRPr sz="1814"/>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6211859" y="1319531"/>
            <a:ext cx="53847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814"/>
            </a:lvl6pPr>
            <a:lvl7pPr>
              <a:defRPr sz="1814"/>
            </a:lvl7pPr>
            <a:lvl8pPr>
              <a:defRPr sz="1814"/>
            </a:lvl8pPr>
            <a:lvl9pPr>
              <a:defRPr sz="1814"/>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nchor="ctr"/>
          <a:lstStyle/>
          <a:p>
            <a:r>
              <a:rPr lang="es-ES"/>
              <a:t>Haga clic para modificar el estilo de título del patrón</a:t>
            </a:r>
            <a:endParaRPr lang="es-ES" dirty="0"/>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1308421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
              <a:t>Haga clic para modificar el estilo de título del patrón</a:t>
            </a:r>
            <a:endParaRPr lang="es-ES" dirty="0"/>
          </a:p>
        </p:txBody>
      </p:sp>
      <p:sp>
        <p:nvSpPr>
          <p:cNvPr id="3" name="2 Marcador de texto"/>
          <p:cNvSpPr>
            <a:spLocks noGrp="1"/>
          </p:cNvSpPr>
          <p:nvPr>
            <p:ph type="body" idx="1"/>
          </p:nvPr>
        </p:nvSpPr>
        <p:spPr>
          <a:xfrm>
            <a:off x="513244" y="1319754"/>
            <a:ext cx="5386917" cy="639762"/>
          </a:xfrm>
        </p:spPr>
        <p:txBody>
          <a:bodyPr anchor="t">
            <a:normAutofit/>
          </a:bodyPr>
          <a:lstStyle>
            <a:lvl1pPr marL="0" indent="0">
              <a:buNone/>
              <a:defRPr sz="1451" b="1"/>
            </a:lvl1pPr>
            <a:lvl2pPr marL="451431" indent="0">
              <a:buNone/>
              <a:defRPr sz="1994" b="1"/>
            </a:lvl2pPr>
            <a:lvl3pPr marL="902862" indent="0">
              <a:buNone/>
              <a:defRPr sz="1814" b="1"/>
            </a:lvl3pPr>
            <a:lvl4pPr marL="1354294" indent="0">
              <a:buNone/>
              <a:defRPr sz="1542" b="1"/>
            </a:lvl4pPr>
            <a:lvl5pPr marL="1805725" indent="0">
              <a:buNone/>
              <a:defRPr sz="1542" b="1"/>
            </a:lvl5pPr>
            <a:lvl6pPr marL="2257155" indent="0">
              <a:buNone/>
              <a:defRPr sz="1542" b="1"/>
            </a:lvl6pPr>
            <a:lvl7pPr marL="2708587" indent="0">
              <a:buNone/>
              <a:defRPr sz="1542" b="1"/>
            </a:lvl7pPr>
            <a:lvl8pPr marL="3160019" indent="0">
              <a:buNone/>
              <a:defRPr sz="1542" b="1"/>
            </a:lvl8pPr>
            <a:lvl9pPr marL="3611451" indent="0">
              <a:buNone/>
              <a:defRPr sz="1542" b="1"/>
            </a:lvl9pPr>
          </a:lstStyle>
          <a:p>
            <a:pPr lvl="0"/>
            <a:r>
              <a:rPr lang="es-ES"/>
              <a:t>Haga clic para modificar el estilo de texto del patrón</a:t>
            </a:r>
          </a:p>
        </p:txBody>
      </p:sp>
      <p:sp>
        <p:nvSpPr>
          <p:cNvPr id="4" name="3 Marcador de contenido"/>
          <p:cNvSpPr>
            <a:spLocks noGrp="1"/>
          </p:cNvSpPr>
          <p:nvPr>
            <p:ph sz="half" idx="2"/>
          </p:nvPr>
        </p:nvSpPr>
        <p:spPr>
          <a:xfrm>
            <a:off x="513244" y="1959517"/>
            <a:ext cx="5386917" cy="4081909"/>
          </a:xfrm>
        </p:spPr>
        <p:txBody>
          <a:bodyPr>
            <a:normAutofit/>
          </a:bodyPr>
          <a:lstStyle>
            <a:lvl1pPr>
              <a:defRPr sz="1451"/>
            </a:lvl1pPr>
            <a:lvl2pPr>
              <a:defRPr sz="1451"/>
            </a:lvl2pPr>
            <a:lvl3pPr>
              <a:defRPr sz="1451"/>
            </a:lvl3pPr>
            <a:lvl4pPr>
              <a:defRPr sz="1451"/>
            </a:lvl4pPr>
            <a:lvl5pPr>
              <a:defRPr sz="1451"/>
            </a:lvl5pPr>
            <a:lvl6pPr>
              <a:defRPr sz="1542"/>
            </a:lvl6pPr>
            <a:lvl7pPr>
              <a:defRPr sz="1542"/>
            </a:lvl7pPr>
            <a:lvl8pPr>
              <a:defRPr sz="1542"/>
            </a:lvl8pPr>
            <a:lvl9pPr>
              <a:defRPr sz="1542"/>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texto"/>
          <p:cNvSpPr>
            <a:spLocks noGrp="1"/>
          </p:cNvSpPr>
          <p:nvPr>
            <p:ph type="body" sz="quarter" idx="3"/>
          </p:nvPr>
        </p:nvSpPr>
        <p:spPr>
          <a:xfrm>
            <a:off x="6207625" y="1319754"/>
            <a:ext cx="5389034" cy="639762"/>
          </a:xfrm>
        </p:spPr>
        <p:txBody>
          <a:bodyPr anchor="t"/>
          <a:lstStyle>
            <a:lvl1pPr marL="0" indent="0">
              <a:buNone/>
              <a:defRPr sz="1451" b="1"/>
            </a:lvl1pPr>
            <a:lvl2pPr marL="451431" indent="0">
              <a:buNone/>
              <a:defRPr sz="1994" b="1"/>
            </a:lvl2pPr>
            <a:lvl3pPr marL="902862" indent="0">
              <a:buNone/>
              <a:defRPr sz="1814" b="1"/>
            </a:lvl3pPr>
            <a:lvl4pPr marL="1354294" indent="0">
              <a:buNone/>
              <a:defRPr sz="1542" b="1"/>
            </a:lvl4pPr>
            <a:lvl5pPr marL="1805725" indent="0">
              <a:buNone/>
              <a:defRPr sz="1542" b="1"/>
            </a:lvl5pPr>
            <a:lvl6pPr marL="2257155" indent="0">
              <a:buNone/>
              <a:defRPr sz="1542" b="1"/>
            </a:lvl6pPr>
            <a:lvl7pPr marL="2708587" indent="0">
              <a:buNone/>
              <a:defRPr sz="1542" b="1"/>
            </a:lvl7pPr>
            <a:lvl8pPr marL="3160019" indent="0">
              <a:buNone/>
              <a:defRPr sz="1542" b="1"/>
            </a:lvl8pPr>
            <a:lvl9pPr marL="3611451" indent="0">
              <a:buNone/>
              <a:defRPr sz="1542" b="1"/>
            </a:lvl9pPr>
          </a:lstStyle>
          <a:p>
            <a:pPr lvl="0"/>
            <a:r>
              <a:rPr lang="es-ES"/>
              <a:t>Haga clic para modificar el estilo de texto del patrón</a:t>
            </a:r>
          </a:p>
        </p:txBody>
      </p:sp>
      <p:sp>
        <p:nvSpPr>
          <p:cNvPr id="6" name="5 Marcador de contenido"/>
          <p:cNvSpPr>
            <a:spLocks noGrp="1"/>
          </p:cNvSpPr>
          <p:nvPr>
            <p:ph sz="quarter" idx="4"/>
          </p:nvPr>
        </p:nvSpPr>
        <p:spPr>
          <a:xfrm>
            <a:off x="6207625" y="1959517"/>
            <a:ext cx="5389034" cy="4081909"/>
          </a:xfrm>
        </p:spPr>
        <p:txBody>
          <a:bodyPr>
            <a:normAutofit/>
          </a:bodyPr>
          <a:lstStyle>
            <a:lvl1pPr>
              <a:defRPr sz="1451"/>
            </a:lvl1pPr>
            <a:lvl2pPr>
              <a:defRPr sz="1451"/>
            </a:lvl2pPr>
            <a:lvl3pPr>
              <a:defRPr sz="1451"/>
            </a:lvl3pPr>
            <a:lvl4pPr>
              <a:defRPr sz="1451"/>
            </a:lvl4pPr>
            <a:lvl5pPr>
              <a:defRPr sz="1451"/>
            </a:lvl5pPr>
            <a:lvl6pPr>
              <a:defRPr sz="1542"/>
            </a:lvl6pPr>
            <a:lvl7pPr>
              <a:defRPr sz="1542"/>
            </a:lvl7pPr>
            <a:lvl8pPr>
              <a:defRPr sz="1542"/>
            </a:lvl8pPr>
            <a:lvl9pPr>
              <a:defRPr sz="1542"/>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9"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26920466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5"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19711218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1676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3242" y="384242"/>
            <a:ext cx="4011084" cy="954817"/>
          </a:xfrm>
        </p:spPr>
        <p:txBody>
          <a:bodyPr anchor="t">
            <a:normAutofit/>
          </a:bodyPr>
          <a:lstStyle>
            <a:lvl1pPr algn="l">
              <a:defRPr sz="1451" b="1"/>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4782411" y="359401"/>
            <a:ext cx="6815666" cy="5682025"/>
          </a:xfrm>
        </p:spPr>
        <p:txBody>
          <a:bodyPr>
            <a:normAutofit/>
          </a:bodyPr>
          <a:lstStyle>
            <a:lvl1pPr>
              <a:defRPr sz="1451"/>
            </a:lvl1pPr>
            <a:lvl2pPr>
              <a:defRPr sz="1451"/>
            </a:lvl2pPr>
            <a:lvl3pPr>
              <a:defRPr sz="1451"/>
            </a:lvl3pPr>
            <a:lvl4pPr>
              <a:defRPr sz="1451"/>
            </a:lvl4pPr>
            <a:lvl5pPr>
              <a:defRPr sz="1451"/>
            </a:lvl5pPr>
            <a:lvl6pPr>
              <a:defRPr sz="1994"/>
            </a:lvl6pPr>
            <a:lvl7pPr>
              <a:defRPr sz="1994"/>
            </a:lvl7pPr>
            <a:lvl8pPr>
              <a:defRPr sz="1994"/>
            </a:lvl8pPr>
            <a:lvl9pPr>
              <a:defRPr sz="1994"/>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texto"/>
          <p:cNvSpPr>
            <a:spLocks noGrp="1"/>
          </p:cNvSpPr>
          <p:nvPr>
            <p:ph type="body" sz="half" idx="2"/>
          </p:nvPr>
        </p:nvSpPr>
        <p:spPr>
          <a:xfrm>
            <a:off x="513242" y="1339061"/>
            <a:ext cx="4011084" cy="4702365"/>
          </a:xfrm>
        </p:spPr>
        <p:txBody>
          <a:bodyPr/>
          <a:lstStyle>
            <a:lvl1pPr marL="0" indent="0">
              <a:buNone/>
              <a:defRPr sz="1359"/>
            </a:lvl1pPr>
            <a:lvl2pPr marL="451431" indent="0">
              <a:buNone/>
              <a:defRPr sz="1179"/>
            </a:lvl2pPr>
            <a:lvl3pPr marL="902862" indent="0">
              <a:buNone/>
              <a:defRPr sz="998"/>
            </a:lvl3pPr>
            <a:lvl4pPr marL="1354294" indent="0">
              <a:buNone/>
              <a:defRPr sz="907"/>
            </a:lvl4pPr>
            <a:lvl5pPr marL="1805725" indent="0">
              <a:buNone/>
              <a:defRPr sz="907"/>
            </a:lvl5pPr>
            <a:lvl6pPr marL="2257155" indent="0">
              <a:buNone/>
              <a:defRPr sz="907"/>
            </a:lvl6pPr>
            <a:lvl7pPr marL="2708587" indent="0">
              <a:buNone/>
              <a:defRPr sz="907"/>
            </a:lvl7pPr>
            <a:lvl8pPr marL="3160019" indent="0">
              <a:buNone/>
              <a:defRPr sz="907"/>
            </a:lvl8pPr>
            <a:lvl9pPr marL="3611451" indent="0">
              <a:buNone/>
              <a:defRPr sz="907"/>
            </a:lvl9pPr>
          </a:lstStyle>
          <a:p>
            <a:pPr lvl="0"/>
            <a:r>
              <a:rPr lang="es-ES"/>
              <a:t>Haga clic para modificar el estilo de texto del patrón</a:t>
            </a:r>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3557721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25AD9E-7EBB-464A-82AA-5E05AAB41D3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17C4305-2419-4062-A8EC-53504F78FD2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DB3E367-2CFB-4889-A541-FF9AD537BE24}"/>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BB8C437F-C2C3-4C77-B38D-BD95BA36CA3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1249CE-CD25-4D2F-AEA4-45CB659CD960}"/>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21339969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583300" y="4604591"/>
            <a:ext cx="7025402" cy="653106"/>
          </a:xfrm>
        </p:spPr>
        <p:txBody>
          <a:bodyPr anchor="t">
            <a:normAutofit/>
          </a:bodyPr>
          <a:lstStyle>
            <a:lvl1pPr algn="l">
              <a:defRPr sz="1451" b="1"/>
            </a:lvl1pPr>
          </a:lstStyle>
          <a:p>
            <a:r>
              <a:rPr lang="es-ES"/>
              <a:t>Haga clic para modificar el estilo de título del patrón</a:t>
            </a:r>
            <a:endParaRPr lang="es-ES" dirty="0"/>
          </a:p>
        </p:txBody>
      </p:sp>
      <p:sp>
        <p:nvSpPr>
          <p:cNvPr id="3" name="2 Marcador de posición de imagen"/>
          <p:cNvSpPr>
            <a:spLocks noGrp="1"/>
          </p:cNvSpPr>
          <p:nvPr>
            <p:ph type="pic" idx="1"/>
          </p:nvPr>
        </p:nvSpPr>
        <p:spPr>
          <a:xfrm>
            <a:off x="2583300" y="816344"/>
            <a:ext cx="7025402" cy="3722936"/>
          </a:xfrm>
        </p:spPr>
        <p:txBody>
          <a:bodyPr>
            <a:normAutofit/>
          </a:bodyPr>
          <a:lstStyle>
            <a:lvl1pPr marL="0" indent="0">
              <a:buNone/>
              <a:defRPr sz="1451"/>
            </a:lvl1pPr>
            <a:lvl2pPr marL="451431" indent="0">
              <a:buNone/>
              <a:defRPr sz="2721"/>
            </a:lvl2pPr>
            <a:lvl3pPr marL="902862" indent="0">
              <a:buNone/>
              <a:defRPr sz="2358"/>
            </a:lvl3pPr>
            <a:lvl4pPr marL="1354294" indent="0">
              <a:buNone/>
              <a:defRPr sz="1994"/>
            </a:lvl4pPr>
            <a:lvl5pPr marL="1805725" indent="0">
              <a:buNone/>
              <a:defRPr sz="1994"/>
            </a:lvl5pPr>
            <a:lvl6pPr marL="2257155" indent="0">
              <a:buNone/>
              <a:defRPr sz="1994"/>
            </a:lvl6pPr>
            <a:lvl7pPr marL="2708587" indent="0">
              <a:buNone/>
              <a:defRPr sz="1994"/>
            </a:lvl7pPr>
            <a:lvl8pPr marL="3160019" indent="0">
              <a:buNone/>
              <a:defRPr sz="1994"/>
            </a:lvl8pPr>
            <a:lvl9pPr marL="3611451" indent="0">
              <a:buNone/>
              <a:defRPr sz="1994"/>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2583300" y="5257697"/>
            <a:ext cx="7025402" cy="783728"/>
          </a:xfrm>
        </p:spPr>
        <p:txBody>
          <a:bodyPr>
            <a:normAutofit/>
          </a:bodyPr>
          <a:lstStyle>
            <a:lvl1pPr marL="0" indent="0">
              <a:buNone/>
              <a:defRPr lang="es-ES" sz="1359" dirty="0" smtClean="0"/>
            </a:lvl1pPr>
            <a:lvl2pPr marL="451431" indent="0">
              <a:buNone/>
              <a:defRPr sz="1179"/>
            </a:lvl2pPr>
            <a:lvl3pPr marL="902862" indent="0">
              <a:buNone/>
              <a:defRPr sz="998"/>
            </a:lvl3pPr>
            <a:lvl4pPr marL="1354294" indent="0">
              <a:buNone/>
              <a:defRPr sz="907"/>
            </a:lvl4pPr>
            <a:lvl5pPr marL="1805725" indent="0">
              <a:buNone/>
              <a:defRPr sz="907"/>
            </a:lvl5pPr>
            <a:lvl6pPr marL="2257155" indent="0">
              <a:buNone/>
              <a:defRPr sz="907"/>
            </a:lvl6pPr>
            <a:lvl7pPr marL="2708587" indent="0">
              <a:buNone/>
              <a:defRPr sz="907"/>
            </a:lvl7pPr>
            <a:lvl8pPr marL="3160019" indent="0">
              <a:buNone/>
              <a:defRPr sz="907"/>
            </a:lvl8pPr>
            <a:lvl9pPr marL="3611451" indent="0">
              <a:buNone/>
              <a:defRPr sz="907"/>
            </a:lvl9pPr>
          </a:lstStyle>
          <a:p>
            <a:pPr lvl="0"/>
            <a:r>
              <a:rPr lang="es-ES"/>
              <a:t>Haga clic para modificar el estilo de texto del patrón</a:t>
            </a:r>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40158914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513242" y="1143129"/>
            <a:ext cx="10837118" cy="4898297"/>
          </a:xfrm>
        </p:spPr>
        <p:txBody>
          <a:bodyPr vert="eaVert"/>
          <a:lstStyle>
            <a:lvl1pPr>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270192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790473" y="451143"/>
            <a:ext cx="1806187" cy="5590283"/>
          </a:xfrm>
        </p:spPr>
        <p:txBody>
          <a:bodyPr vert="eaVert" anchor="t"/>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513242" y="451143"/>
            <a:ext cx="9195131" cy="559028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dirty="0">
              <a:cs typeface="Segoe UI Light" panose="020B0502040204020203" pitchFamily="34" charset="0"/>
            </a:endParaRPr>
          </a:p>
        </p:txBody>
      </p:sp>
    </p:spTree>
    <p:extLst>
      <p:ext uri="{BB962C8B-B14F-4D97-AF65-F5344CB8AC3E}">
        <p14:creationId xmlns:p14="http://schemas.microsoft.com/office/powerpoint/2010/main" val="20047118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9799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529558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5770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8071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700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542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300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13" name="Rectángulo 12"/>
          <p:cNvSpPr/>
          <p:nvPr/>
        </p:nvSpPr>
        <p:spPr>
          <a:xfrm>
            <a:off x="2" y="1"/>
            <a:ext cx="12191999" cy="508873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32">
                <a:solidFill>
                  <a:prstClr val="white"/>
                </a:solidFill>
              </a:rPr>
              <a:t>               </a:t>
            </a:r>
          </a:p>
        </p:txBody>
      </p:sp>
      <p:sp>
        <p:nvSpPr>
          <p:cNvPr id="5" name="1 Título"/>
          <p:cNvSpPr>
            <a:spLocks noGrp="1"/>
          </p:cNvSpPr>
          <p:nvPr>
            <p:ph type="ctrTitle"/>
          </p:nvPr>
        </p:nvSpPr>
        <p:spPr>
          <a:xfrm>
            <a:off x="513244" y="5453629"/>
            <a:ext cx="8866733" cy="522485"/>
          </a:xfrm>
        </p:spPr>
        <p:txBody>
          <a:bodyPr>
            <a:noAutofit/>
          </a:bodyPr>
          <a:lstStyle>
            <a:lvl1pPr>
              <a:defRPr sz="3265" baseline="0">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8" name="2 Subtítulo"/>
          <p:cNvSpPr>
            <a:spLocks noGrp="1"/>
          </p:cNvSpPr>
          <p:nvPr>
            <p:ph type="subTitle" idx="1"/>
          </p:nvPr>
        </p:nvSpPr>
        <p:spPr>
          <a:xfrm>
            <a:off x="513242" y="6041425"/>
            <a:ext cx="8782666" cy="391864"/>
          </a:xfrm>
        </p:spPr>
        <p:txBody>
          <a:bodyPr anchor="ctr">
            <a:normAutofit/>
          </a:bodyPr>
          <a:lstStyle>
            <a:lvl1pPr marL="0" marR="0" indent="0" algn="l" defTabSz="902862" rtl="0" eaLnBrk="1" fontAlgn="auto" latinLnBrk="0" hangingPunct="1">
              <a:lnSpc>
                <a:spcPct val="100000"/>
              </a:lnSpc>
              <a:spcBef>
                <a:spcPct val="0"/>
              </a:spcBef>
              <a:spcAft>
                <a:spcPts val="0"/>
              </a:spcAft>
              <a:buClrTx/>
              <a:buSzTx/>
              <a:buFontTx/>
              <a:buNone/>
              <a:tabLst/>
              <a:defRPr sz="1359">
                <a:solidFill>
                  <a:schemeClr val="tx1"/>
                </a:solidFill>
              </a:defRPr>
            </a:lvl1pPr>
            <a:lvl2pPr marL="451431" indent="0" algn="ctr">
              <a:buNone/>
              <a:defRPr>
                <a:solidFill>
                  <a:schemeClr val="tx1">
                    <a:tint val="75000"/>
                  </a:schemeClr>
                </a:solidFill>
              </a:defRPr>
            </a:lvl2pPr>
            <a:lvl3pPr marL="902862" indent="0" algn="ctr">
              <a:buNone/>
              <a:defRPr>
                <a:solidFill>
                  <a:schemeClr val="tx1">
                    <a:tint val="75000"/>
                  </a:schemeClr>
                </a:solidFill>
              </a:defRPr>
            </a:lvl3pPr>
            <a:lvl4pPr marL="1354294" indent="0" algn="ctr">
              <a:buNone/>
              <a:defRPr>
                <a:solidFill>
                  <a:schemeClr val="tx1">
                    <a:tint val="75000"/>
                  </a:schemeClr>
                </a:solidFill>
              </a:defRPr>
            </a:lvl4pPr>
            <a:lvl5pPr marL="1805725" indent="0" algn="ctr">
              <a:buNone/>
              <a:defRPr>
                <a:solidFill>
                  <a:schemeClr val="tx1">
                    <a:tint val="75000"/>
                  </a:schemeClr>
                </a:solidFill>
              </a:defRPr>
            </a:lvl5pPr>
            <a:lvl6pPr marL="2257155" indent="0" algn="ctr">
              <a:buNone/>
              <a:defRPr>
                <a:solidFill>
                  <a:schemeClr val="tx1">
                    <a:tint val="75000"/>
                  </a:schemeClr>
                </a:solidFill>
              </a:defRPr>
            </a:lvl6pPr>
            <a:lvl7pPr marL="2708587" indent="0" algn="ctr">
              <a:buNone/>
              <a:defRPr>
                <a:solidFill>
                  <a:schemeClr val="tx1">
                    <a:tint val="75000"/>
                  </a:schemeClr>
                </a:solidFill>
              </a:defRPr>
            </a:lvl7pPr>
            <a:lvl8pPr marL="3160019" indent="0" algn="ctr">
              <a:buNone/>
              <a:defRPr>
                <a:solidFill>
                  <a:schemeClr val="tx1">
                    <a:tint val="75000"/>
                  </a:schemeClr>
                </a:solidFill>
              </a:defRPr>
            </a:lvl8pPr>
            <a:lvl9pPr marL="3611451" indent="0" algn="ctr">
              <a:buNone/>
              <a:defRPr>
                <a:solidFill>
                  <a:schemeClr val="tx1">
                    <a:tint val="75000"/>
                  </a:schemeClr>
                </a:solidFill>
              </a:defRPr>
            </a:lvl9pPr>
          </a:lstStyle>
          <a:p>
            <a:pPr marL="0" marR="0" lvl="0" indent="0" algn="l" defTabSz="902862" rtl="0" eaLnBrk="1" fontAlgn="auto" latinLnBrk="0" hangingPunct="1">
              <a:lnSpc>
                <a:spcPct val="100000"/>
              </a:lnSpc>
              <a:spcBef>
                <a:spcPct val="0"/>
              </a:spcBef>
              <a:spcAft>
                <a:spcPts val="0"/>
              </a:spcAft>
              <a:buClrTx/>
              <a:buSzTx/>
              <a:buFontTx/>
              <a:buNone/>
              <a:tabLst/>
              <a:defRPr/>
            </a:pPr>
            <a:r>
              <a:rPr kumimoji="0" lang="es-ES_tradnl" sz="1359" b="0" i="0" u="none" strike="noStrike" kern="1200" cap="none" spc="0" normalizeH="0" baseline="0" noProof="0">
                <a:ln>
                  <a:noFill/>
                </a:ln>
                <a:solidFill>
                  <a:schemeClr val="tx1"/>
                </a:solidFill>
                <a:effectLst/>
                <a:uLnTx/>
                <a:uFillTx/>
                <a:latin typeface="Segoe UI" pitchFamily="34" charset="0"/>
                <a:cs typeface="Segoe UI" pitchFamily="34" charset="0"/>
              </a:rPr>
              <a:t>Haga clic para modificar el estilo de subtítulo del patrón</a:t>
            </a:r>
            <a:endParaRPr kumimoji="0" lang="es-ES" sz="1359" b="0" i="0" u="none" strike="noStrike" kern="1200" cap="none" spc="0" normalizeH="0" baseline="0" noProof="0">
              <a:ln>
                <a:noFill/>
              </a:ln>
              <a:solidFill>
                <a:schemeClr val="tx1"/>
              </a:solidFill>
              <a:effectLst/>
              <a:uLnTx/>
              <a:uFillTx/>
              <a:latin typeface="Segoe UI" pitchFamily="34" charset="0"/>
              <a:ea typeface="Segoe UI" pitchFamily="34" charset="0"/>
              <a:cs typeface="Segoe UI" pitchFamily="34" charset="0"/>
            </a:endParaRPr>
          </a:p>
        </p:txBody>
      </p:sp>
      <p:sp>
        <p:nvSpPr>
          <p:cNvPr id="26" name="Rectángulo 25"/>
          <p:cNvSpPr/>
          <p:nvPr userDrawn="1"/>
        </p:nvSpPr>
        <p:spPr>
          <a:xfrm>
            <a:off x="10798119" y="6367978"/>
            <a:ext cx="1110223" cy="39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8" name="Gráfico 17">
            <a:extLst>
              <a:ext uri="{FF2B5EF4-FFF2-40B4-BE49-F238E27FC236}">
                <a16:creationId xmlns:a16="http://schemas.microsoft.com/office/drawing/2014/main" id="{CBEBB54C-D324-4C9D-A2CD-AF2FC871FF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8637" y="252855"/>
            <a:ext cx="6074077" cy="5462017"/>
          </a:xfrm>
          <a:prstGeom prst="rect">
            <a:avLst/>
          </a:prstGeom>
        </p:spPr>
      </p:pic>
      <p:pic>
        <p:nvPicPr>
          <p:cNvPr id="19" name="Imagen 18">
            <a:extLst>
              <a:ext uri="{FF2B5EF4-FFF2-40B4-BE49-F238E27FC236}">
                <a16:creationId xmlns:a16="http://schemas.microsoft.com/office/drawing/2014/main" id="{592962D0-5C3E-4462-889A-37E35DB344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57" y="397121"/>
            <a:ext cx="4383942" cy="2167730"/>
          </a:xfrm>
          <a:prstGeom prst="rect">
            <a:avLst/>
          </a:prstGeom>
        </p:spPr>
      </p:pic>
      <p:sp>
        <p:nvSpPr>
          <p:cNvPr id="20" name="CuadroTexto 19">
            <a:extLst>
              <a:ext uri="{FF2B5EF4-FFF2-40B4-BE49-F238E27FC236}">
                <a16:creationId xmlns:a16="http://schemas.microsoft.com/office/drawing/2014/main" id="{12785E07-978F-4D65-B648-88BC3048BCEC}"/>
              </a:ext>
            </a:extLst>
          </p:cNvPr>
          <p:cNvSpPr txBox="1"/>
          <p:nvPr userDrawn="1"/>
        </p:nvSpPr>
        <p:spPr>
          <a:xfrm>
            <a:off x="453518" y="2357489"/>
            <a:ext cx="4662874" cy="985526"/>
          </a:xfrm>
          <a:prstGeom prst="rect">
            <a:avLst/>
          </a:prstGeom>
          <a:noFill/>
        </p:spPr>
        <p:txBody>
          <a:bodyPr wrap="square" rtlCol="0">
            <a:spAutoFit/>
          </a:bodyPr>
          <a:lstStyle/>
          <a:p>
            <a:r>
              <a:rPr lang="es-ES" sz="2902">
                <a:solidFill>
                  <a:prstClr val="black"/>
                </a:solidFill>
                <a:latin typeface="Segoe UI Light" panose="020B0502040204020203" pitchFamily="34" charset="0"/>
                <a:cs typeface="Segoe UI Light" panose="020B0502040204020203" pitchFamily="34" charset="0"/>
              </a:rPr>
              <a:t>una consultora tecnológica que piensa en </a:t>
            </a:r>
            <a:r>
              <a:rPr lang="es-ES" sz="2902">
                <a:solidFill>
                  <a:srgbClr val="377631"/>
                </a:solidFill>
                <a:latin typeface="Segoe UI" panose="020B0502040204020203" pitchFamily="34" charset="0"/>
                <a:cs typeface="Segoe UI" panose="020B0502040204020203" pitchFamily="34" charset="0"/>
              </a:rPr>
              <a:t>c</a:t>
            </a:r>
            <a:r>
              <a:rPr lang="es-ES" sz="2902">
                <a:solidFill>
                  <a:srgbClr val="4AAC33"/>
                </a:solidFill>
                <a:latin typeface="Segoe UI" panose="020B0502040204020203" pitchFamily="34" charset="0"/>
                <a:cs typeface="Segoe UI" panose="020B0502040204020203" pitchFamily="34" charset="0"/>
              </a:rPr>
              <a:t>o</a:t>
            </a:r>
            <a:r>
              <a:rPr lang="es-ES" sz="2902">
                <a:solidFill>
                  <a:srgbClr val="0EA5DF"/>
                </a:solidFill>
                <a:latin typeface="Segoe UI" panose="020B0502040204020203" pitchFamily="34" charset="0"/>
                <a:cs typeface="Segoe UI" panose="020B0502040204020203" pitchFamily="34" charset="0"/>
              </a:rPr>
              <a:t>l</a:t>
            </a:r>
            <a:r>
              <a:rPr lang="es-ES" sz="2902">
                <a:solidFill>
                  <a:srgbClr val="444797"/>
                </a:solidFill>
                <a:latin typeface="Segoe UI" panose="020B0502040204020203" pitchFamily="34" charset="0"/>
                <a:cs typeface="Segoe UI" panose="020B0502040204020203" pitchFamily="34" charset="0"/>
              </a:rPr>
              <a:t>o</a:t>
            </a:r>
            <a:r>
              <a:rPr lang="es-ES" sz="2902">
                <a:solidFill>
                  <a:srgbClr val="6A398E"/>
                </a:solidFill>
                <a:latin typeface="Segoe UI" panose="020B0502040204020203" pitchFamily="34" charset="0"/>
                <a:cs typeface="Segoe UI" panose="020B0502040204020203" pitchFamily="34" charset="0"/>
              </a:rPr>
              <a:t>r</a:t>
            </a:r>
            <a:r>
              <a:rPr lang="es-ES" sz="2902">
                <a:solidFill>
                  <a:srgbClr val="9F3E8F"/>
                </a:solidFill>
                <a:latin typeface="Segoe UI" panose="020B0502040204020203" pitchFamily="34" charset="0"/>
                <a:cs typeface="Segoe UI" panose="020B0502040204020203" pitchFamily="34" charset="0"/>
              </a:rPr>
              <a:t>e</a:t>
            </a:r>
            <a:r>
              <a:rPr lang="es-ES" sz="2902">
                <a:solidFill>
                  <a:srgbClr val="C01B37"/>
                </a:solidFill>
                <a:latin typeface="Segoe UI" panose="020B0502040204020203" pitchFamily="34" charset="0"/>
                <a:cs typeface="Segoe UI" panose="020B0502040204020203" pitchFamily="34" charset="0"/>
              </a:rPr>
              <a:t>s</a:t>
            </a:r>
            <a:r>
              <a:rPr lang="es-ES" sz="2902">
                <a:solidFill>
                  <a:prstClr val="black"/>
                </a:solidFill>
                <a:latin typeface="Segoe UI" panose="020B0502040204020203" pitchFamily="34" charset="0"/>
                <a:cs typeface="Segoe UI" panose="020B0502040204020203" pitchFamily="34" charset="0"/>
              </a:rPr>
              <a:t> </a:t>
            </a:r>
          </a:p>
        </p:txBody>
      </p:sp>
      <p:sp>
        <p:nvSpPr>
          <p:cNvPr id="24" name="CuadroTexto 23">
            <a:extLst>
              <a:ext uri="{FF2B5EF4-FFF2-40B4-BE49-F238E27FC236}">
                <a16:creationId xmlns:a16="http://schemas.microsoft.com/office/drawing/2014/main" id="{7556F1B6-B5D7-4CAD-9A69-57F2CD21B111}"/>
              </a:ext>
            </a:extLst>
          </p:cNvPr>
          <p:cNvSpPr txBox="1"/>
          <p:nvPr userDrawn="1"/>
        </p:nvSpPr>
        <p:spPr>
          <a:xfrm>
            <a:off x="457059" y="3385062"/>
            <a:ext cx="5747034" cy="343492"/>
          </a:xfrm>
          <a:prstGeom prst="rect">
            <a:avLst/>
          </a:prstGeom>
          <a:noFill/>
        </p:spPr>
        <p:txBody>
          <a:bodyPr wrap="square" rtlCol="0">
            <a:spAutoFit/>
          </a:bodyPr>
          <a:lstStyle/>
          <a:p>
            <a:r>
              <a:rPr lang="es-ES" sz="1632">
                <a:solidFill>
                  <a:prstClr val="black"/>
                </a:solidFill>
                <a:latin typeface="Segoe UI Light" panose="020B0502040204020203" pitchFamily="34" charset="0"/>
                <a:cs typeface="Segoe UI Light" panose="020B0502040204020203" pitchFamily="34" charset="0"/>
              </a:rPr>
              <a:t>para organizaciones vivas</a:t>
            </a:r>
          </a:p>
        </p:txBody>
      </p:sp>
    </p:spTree>
    <p:extLst>
      <p:ext uri="{BB962C8B-B14F-4D97-AF65-F5344CB8AC3E}">
        <p14:creationId xmlns:p14="http://schemas.microsoft.com/office/powerpoint/2010/main" val="21538748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33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6809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47413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039959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78398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58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98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14729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2023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40603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4" name="6 Rectángulo"/>
          <p:cNvSpPr/>
          <p:nvPr/>
        </p:nvSpPr>
        <p:spPr>
          <a:xfrm>
            <a:off x="0" y="1"/>
            <a:ext cx="12192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10174184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0053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0735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293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58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229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064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88190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12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827172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96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4" name="6 Rectángulo"/>
          <p:cNvSpPr/>
          <p:nvPr/>
        </p:nvSpPr>
        <p:spPr>
          <a:xfrm>
            <a:off x="0" y="1"/>
            <a:ext cx="12192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38612993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6996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67890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124649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249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0243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926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716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451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077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607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4" name="6 Rectángulo"/>
          <p:cNvSpPr/>
          <p:nvPr/>
        </p:nvSpPr>
        <p:spPr>
          <a:xfrm>
            <a:off x="0" y="1"/>
            <a:ext cx="12192000"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40134025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7317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46555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54891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8681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689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881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257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72196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8235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103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4" name="6 Rectángulo"/>
          <p:cNvSpPr/>
          <p:nvPr/>
        </p:nvSpPr>
        <p:spPr>
          <a:xfrm>
            <a:off x="0" y="1"/>
            <a:ext cx="12192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39666847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8069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240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14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456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426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8922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1/31/2020</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28096412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64222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280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4164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4" name="6 Rectángulo"/>
          <p:cNvSpPr/>
          <p:nvPr/>
        </p:nvSpPr>
        <p:spPr>
          <a:xfrm>
            <a:off x="0" y="1"/>
            <a:ext cx="12192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419237318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2488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5150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13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50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100054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3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18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60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85843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5230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12192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4" name="6 Rectángulo"/>
          <p:cNvSpPr/>
          <p:nvPr/>
        </p:nvSpPr>
        <p:spPr>
          <a:xfrm>
            <a:off x="0" y="1"/>
            <a:ext cx="12192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8"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_tradnl"/>
              <a:t>Haga clic para modificar el estilo de título del patrón</a:t>
            </a:r>
            <a:endParaRPr lang="es-ES"/>
          </a:p>
        </p:txBody>
      </p:sp>
      <p:sp>
        <p:nvSpPr>
          <p:cNvPr id="9"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294593829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8428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241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385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5943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9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2137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6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0510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30424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94877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6096000" y="-24955"/>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94268447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95760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69379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1/31/2020</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3658902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897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004378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158674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3623CC-15FE-41D6-A32A-D1D5A662CA85}"/>
              </a:ext>
            </a:extLst>
          </p:cNvPr>
          <p:cNvSpPr>
            <a:spLocks noGrp="1"/>
          </p:cNvSpPr>
          <p:nvPr>
            <p:ph type="pic" sz="quarter" idx="11"/>
          </p:nvPr>
        </p:nvSpPr>
        <p:spPr>
          <a:xfrm>
            <a:off x="1" y="0"/>
            <a:ext cx="12192000" cy="6858000"/>
          </a:xfrm>
        </p:spPr>
        <p:txBody>
          <a:bodyPr/>
          <a:lstStyle/>
          <a:p>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634672" y="2183561"/>
            <a:ext cx="5063057" cy="984885"/>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6634673" y="3284983"/>
            <a:ext cx="4974715" cy="1403461"/>
          </a:xfrm>
        </p:spPr>
        <p:txBody>
          <a:bodyPr wrap="square">
            <a:spAutoFit/>
          </a:bodyPr>
          <a:lstStyle>
            <a:lvl1pPr marL="457200" indent="-457200">
              <a:spcBef>
                <a:spcPts val="1224"/>
              </a:spcBef>
              <a:buClr>
                <a:schemeClr val="tx1">
                  <a:lumMod val="95000"/>
                  <a:lumOff val="5000"/>
                </a:schemeClr>
              </a:buClr>
              <a:buFont typeface="Wingdings" panose="05000000000000000000" pitchFamily="2" charset="2"/>
              <a:buChar char="ü"/>
              <a:defRPr sz="24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solidFill>
                  <a:schemeClr val="bg1"/>
                </a:solidFill>
              </a:defRPr>
            </a:lvl2pPr>
            <a:lvl3pPr marL="450850" indent="0">
              <a:buFont typeface="Wingdings" panose="05000000000000000000" pitchFamily="2" charset="2"/>
              <a:buNone/>
              <a:tabLst/>
              <a:defRPr sz="1400" b="0">
                <a:solidFill>
                  <a:schemeClr val="bg1"/>
                </a:solidFill>
              </a:defRPr>
            </a:lvl3pPr>
            <a:lvl4pPr marL="652462" indent="0">
              <a:buFont typeface="Wingdings" panose="05000000000000000000" pitchFamily="2" charset="2"/>
              <a:buNone/>
              <a:defRPr sz="1200" b="0">
                <a:solidFill>
                  <a:schemeClr val="bg1"/>
                </a:solidFill>
              </a:defRPr>
            </a:lvl4pPr>
            <a:lvl5pPr marL="854075" indent="0">
              <a:buFont typeface="Wingdings" panose="05000000000000000000" pitchFamily="2" charset="2"/>
              <a:buNone/>
              <a:tabLst/>
              <a:defRPr sz="12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0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43057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31/01/2020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19900187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12">
            <a:extLst>
              <a:ext uri="{FF2B5EF4-FFF2-40B4-BE49-F238E27FC236}">
                <a16:creationId xmlns:a16="http://schemas.microsoft.com/office/drawing/2014/main" id="{FDA9BFB2-75C1-4948-95B3-F5285E54B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34" y="5681071"/>
            <a:ext cx="786871" cy="892535"/>
          </a:xfrm>
          <a:prstGeom prst="rect">
            <a:avLst/>
          </a:prstGeom>
        </p:spPr>
      </p:pic>
      <p:sp>
        <p:nvSpPr>
          <p:cNvPr id="6" name="CuadroTexto 1">
            <a:extLst>
              <a:ext uri="{FF2B5EF4-FFF2-40B4-BE49-F238E27FC236}">
                <a16:creationId xmlns:a16="http://schemas.microsoft.com/office/drawing/2014/main" id="{5AF7DF1C-2265-CD49-84B9-41036518FE7B}"/>
              </a:ext>
            </a:extLst>
          </p:cNvPr>
          <p:cNvSpPr txBox="1"/>
          <p:nvPr userDrawn="1"/>
        </p:nvSpPr>
        <p:spPr>
          <a:xfrm>
            <a:off x="10536002" y="6262889"/>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rgbClr val="561B64"/>
                </a:solidFill>
                <a:latin typeface="Helvetica" panose="020B0604020202020204" pitchFamily="34" charset="0"/>
                <a:cs typeface="Helvetica" panose="020B0604020202020204" pitchFamily="34" charset="0"/>
              </a:rPr>
              <a:t>#</a:t>
            </a:r>
            <a:r>
              <a:rPr lang="es-ES" sz="1800" b="0" dirty="0" err="1">
                <a:solidFill>
                  <a:srgbClr val="561B64"/>
                </a:solidFill>
                <a:latin typeface="Helvetica" panose="020B0604020202020204" pitchFamily="34" charset="0"/>
                <a:cs typeface="Helvetica" panose="020B0604020202020204" pitchFamily="34" charset="0"/>
              </a:rPr>
              <a:t>netcoreconf</a:t>
            </a:r>
            <a:endParaRPr lang="es-ES" sz="1800" b="0" dirty="0">
              <a:solidFill>
                <a:srgbClr val="561B64"/>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55406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8E3F1-8C16-4B49-A547-A9F6DD08BA0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69CA874-AE42-41E0-978F-B71828AEEE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97724F3-047E-4D12-8DFD-A7425D7A3456}"/>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BD9BA196-4D51-4618-95AB-557B050CD85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A11BD9E-CEE0-4412-BF0B-10504BE46B20}"/>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095082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57722993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1_En blanco">
    <p:bg>
      <p:bgPr>
        <a:solidFill>
          <a:schemeClr val="tx1"/>
        </a:solidFill>
        <a:effectLst/>
      </p:bgPr>
    </p:bg>
    <p:spTree>
      <p:nvGrpSpPr>
        <p:cNvPr id="1" name=""/>
        <p:cNvGrpSpPr/>
        <p:nvPr/>
      </p:nvGrpSpPr>
      <p:grpSpPr>
        <a:xfrm>
          <a:off x="0" y="0"/>
          <a:ext cx="0" cy="0"/>
          <a:chOff x="0" y="0"/>
          <a:chExt cx="0" cy="0"/>
        </a:xfrm>
      </p:grpSpPr>
      <p:pic>
        <p:nvPicPr>
          <p:cNvPr id="5" name="Imagen 12">
            <a:extLst>
              <a:ext uri="{FF2B5EF4-FFF2-40B4-BE49-F238E27FC236}">
                <a16:creationId xmlns:a16="http://schemas.microsoft.com/office/drawing/2014/main" id="{FDA9BFB2-75C1-4948-95B3-F5285E54B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34" y="5681071"/>
            <a:ext cx="786871" cy="892535"/>
          </a:xfrm>
          <a:prstGeom prst="rect">
            <a:avLst/>
          </a:prstGeom>
          <a:effectLst>
            <a:outerShdw blurRad="622300" dist="76200" dir="7200000" sx="163000" sy="163000" rotWithShape="0">
              <a:schemeClr val="bg1">
                <a:alpha val="66000"/>
              </a:schemeClr>
            </a:outerShdw>
          </a:effectLst>
        </p:spPr>
      </p:pic>
      <p:sp>
        <p:nvSpPr>
          <p:cNvPr id="6" name="CuadroTexto 1">
            <a:extLst>
              <a:ext uri="{FF2B5EF4-FFF2-40B4-BE49-F238E27FC236}">
                <a16:creationId xmlns:a16="http://schemas.microsoft.com/office/drawing/2014/main" id="{5AF7DF1C-2265-CD49-84B9-41036518FE7B}"/>
              </a:ext>
            </a:extLst>
          </p:cNvPr>
          <p:cNvSpPr txBox="1"/>
          <p:nvPr userDrawn="1"/>
        </p:nvSpPr>
        <p:spPr>
          <a:xfrm>
            <a:off x="10536002" y="6262889"/>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effectLst>
                  <a:outerShdw blurRad="762000" dist="38100" dir="16200000" sx="111000" sy="111000" rotWithShape="0">
                    <a:schemeClr val="bg1">
                      <a:alpha val="87000"/>
                    </a:schemeClr>
                  </a:outerShdw>
                </a:effectLst>
                <a:latin typeface="Helvetica" panose="020B0604020202020204" pitchFamily="34" charset="0"/>
                <a:cs typeface="Helvetica" panose="020B0604020202020204" pitchFamily="34" charset="0"/>
              </a:rPr>
              <a:t>#</a:t>
            </a:r>
            <a:r>
              <a:rPr lang="es-ES" sz="1800" b="0" dirty="0" err="1">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rPr>
              <a:t>netcoreconf</a:t>
            </a:r>
            <a:endParaRPr lang="es-ES" sz="1800" b="0" dirty="0">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8550320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31/01/2020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#netcoreconf</a:t>
            </a:r>
          </a:p>
        </p:txBody>
      </p:sp>
    </p:spTree>
    <p:extLst>
      <p:ext uri="{BB962C8B-B14F-4D97-AF65-F5344CB8AC3E}">
        <p14:creationId xmlns:p14="http://schemas.microsoft.com/office/powerpoint/2010/main" val="2664849355"/>
      </p:ext>
    </p:extLst>
  </p:cSld>
  <p:clrMapOvr>
    <a:overrideClrMapping bg1="lt1" tx1="dk1" bg2="lt2" tx2="dk2" accent1="accent1" accent2="accent2" accent3="accent3" accent4="accent4" accent5="accent5" accent6="accent6" hlink="hlink" folHlink="folHlink"/>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extLst>
              <a:ext uri="{96DAC541-7B7A-43D3-8B79-37D633B846F1}">
                <asvg:svgBlip xmlns:asvg="http://schemas.microsoft.com/office/drawing/2016/SVG/main" r:embed="rId3"/>
              </a:ext>
            </a:extLst>
          </a:blip>
          <a:srcRect/>
          <a:stretch>
            <a:fillRect t="-13000" b="-13000"/>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31/01/2020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123984468"/>
      </p:ext>
    </p:extLst>
  </p:cSld>
  <p:clrMapOvr>
    <a:overrideClrMapping bg1="lt1" tx1="dk1" bg2="lt2" tx2="dk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0625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87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214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0" y="-12479"/>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6096000" y="-24955"/>
            <a:ext cx="6096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957258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3"/>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3"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latin typeface="Segoe UI Symbol" pitchFamily="34" charset="0"/>
              <a:ea typeface="Segoe UI Symbol" pitchFamily="34" charset="0"/>
            </a:endParaRPr>
          </a:p>
        </p:txBody>
      </p:sp>
      <p:sp>
        <p:nvSpPr>
          <p:cNvPr id="8" name="Triángulo isósceles 7"/>
          <p:cNvSpPr/>
          <p:nvPr/>
        </p:nvSpPr>
        <p:spPr>
          <a:xfrm rot="19765711">
            <a:off x="5772773"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Tree>
    <p:extLst>
      <p:ext uri="{BB962C8B-B14F-4D97-AF65-F5344CB8AC3E}">
        <p14:creationId xmlns:p14="http://schemas.microsoft.com/office/powerpoint/2010/main" val="1870556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6096000"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286563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027393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6" name="Marcador de contenido 4"/>
          <p:cNvSpPr>
            <a:spLocks noGrp="1"/>
          </p:cNvSpPr>
          <p:nvPr>
            <p:ph sz="quarter" idx="11"/>
          </p:nvPr>
        </p:nvSpPr>
        <p:spPr>
          <a:xfrm>
            <a:off x="6487620" y="620642"/>
            <a:ext cx="5191822" cy="5551990"/>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9765711">
            <a:off x="5772771" y="3233068"/>
            <a:ext cx="454538"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71043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987983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0" name="Rectángulo 9"/>
          <p:cNvSpPr/>
          <p:nvPr userDrawn="1"/>
        </p:nvSpPr>
        <p:spPr>
          <a:xfrm>
            <a:off x="-21772" y="-24955"/>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48034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6" name="Marcador de contenido 4"/>
          <p:cNvSpPr>
            <a:spLocks noGrp="1"/>
          </p:cNvSpPr>
          <p:nvPr>
            <p:ph sz="quarter" idx="11"/>
          </p:nvPr>
        </p:nvSpPr>
        <p:spPr>
          <a:xfrm>
            <a:off x="6487620" y="620642"/>
            <a:ext cx="5191822" cy="5551990"/>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9765711">
            <a:off x="5772771" y="3233068"/>
            <a:ext cx="454538"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615159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640654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B2F90-F55A-4D0B-BA99-A2D3FF831B1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7A1631-6234-4C6F-AACF-F2E0C70F2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C6C3B8F-D138-40BA-BCCE-261BF0343F50}"/>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E6EC7651-D690-4B44-91C5-3C9C3BC66C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BB01817-E39B-4BDC-9AB8-0A83B3CA354E}"/>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231520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696356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21772"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6" name="Rectángulo 5"/>
          <p:cNvSpPr/>
          <p:nvPr/>
        </p:nvSpPr>
        <p:spPr>
          <a:xfrm>
            <a:off x="-21772"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269870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767570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6487620" y="620642"/>
            <a:ext cx="5191822" cy="5551990"/>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42696488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70564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2122045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162669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5905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6" name="Marcador de contenido 4"/>
          <p:cNvSpPr>
            <a:spLocks noGrp="1"/>
          </p:cNvSpPr>
          <p:nvPr>
            <p:ph sz="quarter" idx="11"/>
          </p:nvPr>
        </p:nvSpPr>
        <p:spPr>
          <a:xfrm>
            <a:off x="6487620" y="620642"/>
            <a:ext cx="5191822" cy="5551990"/>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9765711">
            <a:off x="5772771"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562335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956281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C7E4A-BCB4-404E-B582-D8DEB41D00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0BA138B-90F5-488D-A1DB-2B11C0E6FEA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89FCA53-3B5D-4D57-ADEC-4EAC58F8A7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B7D6D26-8120-4616-9DA8-7B8B0883EA01}"/>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6" name="Marcador de pie de página 5">
            <a:extLst>
              <a:ext uri="{FF2B5EF4-FFF2-40B4-BE49-F238E27FC236}">
                <a16:creationId xmlns:a16="http://schemas.microsoft.com/office/drawing/2014/main" id="{A1D800DA-FCE4-4710-B29F-7AE1D20E7C4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DD9E7-3473-45E0-87E1-4FB621305AB5}"/>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184104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6765896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5269321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0188458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5" name="Marcador de contenido 4"/>
          <p:cNvSpPr>
            <a:spLocks noGrp="1"/>
          </p:cNvSpPr>
          <p:nvPr>
            <p:ph sz="quarter" idx="11"/>
          </p:nvPr>
        </p:nvSpPr>
        <p:spPr>
          <a:xfrm>
            <a:off x="6487620" y="620642"/>
            <a:ext cx="5191822" cy="5551990"/>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1" name="Triángulo isósceles 10"/>
          <p:cNvSpPr/>
          <p:nvPr userDrawn="1"/>
        </p:nvSpPr>
        <p:spPr>
          <a:xfrm rot="19765711">
            <a:off x="5772771"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0381084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21772" y="-24955"/>
            <a:ext cx="6096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750217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6096000" y="-24955"/>
            <a:ext cx="6096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547682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24480" y="1"/>
            <a:ext cx="6152263" cy="6915419"/>
          </a:xfrm>
          <a:prstGeom prst="rect">
            <a:avLst/>
          </a:prstGeom>
        </p:spPr>
      </p:pic>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6417066" y="1599674"/>
            <a:ext cx="5383312" cy="4702994"/>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11" name="Imagen 10"/>
          <p:cNvPicPr>
            <a:picLocks noChangeAspect="1"/>
          </p:cNvPicPr>
          <p:nvPr userDrawn="1"/>
        </p:nvPicPr>
        <p:blipFill rotWithShape="1">
          <a:blip r:embed="rId2"/>
          <a:srcRect l="24154" t="35810" b="3892"/>
          <a:stretch/>
        </p:blipFill>
        <p:spPr>
          <a:xfrm>
            <a:off x="-24481" y="0"/>
            <a:ext cx="6152263" cy="6915419"/>
          </a:xfrm>
          <a:prstGeom prst="rect">
            <a:avLst/>
          </a:prstGeom>
        </p:spPr>
      </p:pic>
      <p:sp>
        <p:nvSpPr>
          <p:cNvPr id="12" name="Triángulo isósceles 11"/>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697560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6096002" y="-24954"/>
            <a:ext cx="6152263" cy="6915419"/>
          </a:xfrm>
          <a:prstGeom prst="rect">
            <a:avLst/>
          </a:prstGeom>
        </p:spPr>
      </p:pic>
      <p:pic>
        <p:nvPicPr>
          <p:cNvPr id="5" name="Imagen 4"/>
          <p:cNvPicPr>
            <a:picLocks noChangeAspect="1"/>
          </p:cNvPicPr>
          <p:nvPr/>
        </p:nvPicPr>
        <p:blipFill>
          <a:blip r:embed="rId3"/>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321070" y="1599674"/>
            <a:ext cx="5383312" cy="4656097"/>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pic>
        <p:nvPicPr>
          <p:cNvPr id="10" name="Imagen 9"/>
          <p:cNvPicPr>
            <a:picLocks noChangeAspect="1"/>
          </p:cNvPicPr>
          <p:nvPr userDrawn="1"/>
        </p:nvPicPr>
        <p:blipFill rotWithShape="1">
          <a:blip r:embed="rId2"/>
          <a:srcRect l="24154" t="35810" b="3892"/>
          <a:stretch/>
        </p:blipFill>
        <p:spPr>
          <a:xfrm>
            <a:off x="6096001" y="-24955"/>
            <a:ext cx="6152263" cy="6915419"/>
          </a:xfrm>
          <a:prstGeom prst="rect">
            <a:avLst/>
          </a:prstGeom>
        </p:spPr>
      </p:pic>
      <p:pic>
        <p:nvPicPr>
          <p:cNvPr id="11" name="Imagen 10"/>
          <p:cNvPicPr>
            <a:picLocks noChangeAspect="1"/>
          </p:cNvPicPr>
          <p:nvPr userDrawn="1"/>
        </p:nvPicPr>
        <p:blipFill>
          <a:blip r:embed="rId3"/>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3309836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28312693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30048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96759-5586-4492-B89B-6BF23EC4B04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E45A27E-B59C-4657-8D13-26F605D94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87764FE-D484-442E-8945-17342933ABD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AA45157-64A9-46AC-832E-59AB51FEB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3474230-352D-4F41-B5B4-248E4F68C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BF394EB-AB40-427B-AFBB-E5F5955CEC81}"/>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8" name="Marcador de pie de página 7">
            <a:extLst>
              <a:ext uri="{FF2B5EF4-FFF2-40B4-BE49-F238E27FC236}">
                <a16:creationId xmlns:a16="http://schemas.microsoft.com/office/drawing/2014/main" id="{C9729D7C-527F-4B80-A6AA-30712C8787A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7C7B114-004E-47F2-A280-6C75145D0FA5}"/>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13065348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7570719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92800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908187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2436764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7_Título y contenido destacado azul">
    <p:spTree>
      <p:nvGrpSpPr>
        <p:cNvPr id="1" name=""/>
        <p:cNvGrpSpPr/>
        <p:nvPr/>
      </p:nvGrpSpPr>
      <p:grpSpPr>
        <a:xfrm>
          <a:off x="0" y="0"/>
          <a:ext cx="0" cy="0"/>
          <a:chOff x="0" y="0"/>
          <a:chExt cx="0" cy="0"/>
        </a:xfrm>
      </p:grpSpPr>
      <p:sp>
        <p:nvSpPr>
          <p:cNvPr id="7" name="6 Rectángulo"/>
          <p:cNvSpPr/>
          <p:nvPr/>
        </p:nvSpPr>
        <p:spPr>
          <a:xfrm>
            <a:off x="2" y="1"/>
            <a:ext cx="3211284"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3010006" y="3233067"/>
            <a:ext cx="454538"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3" y="163470"/>
            <a:ext cx="2620626"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3758360" y="653005"/>
            <a:ext cx="8112317" cy="5551990"/>
          </a:xfrm>
        </p:spPr>
        <p:txBody>
          <a:bodyPr/>
          <a:lstStyle>
            <a:lvl1pPr>
              <a:defRPr u="sng"/>
            </a:lvl1pPr>
            <a:lvl2pPr>
              <a:defRPr u="sng"/>
            </a:lvl2pPr>
            <a:lvl3pPr>
              <a:defRPr u="sng"/>
            </a:lvl3pPr>
            <a:lvl4pPr>
              <a:defRPr u="sng"/>
            </a:lvl4pPr>
            <a:lvl5pPr>
              <a:defRPr u="sng"/>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728406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8" name="7 Título"/>
          <p:cNvSpPr>
            <a:spLocks noGrp="1"/>
          </p:cNvSpPr>
          <p:nvPr>
            <p:ph type="title"/>
          </p:nvPr>
        </p:nvSpPr>
        <p:spPr/>
        <p:txBody>
          <a:bodyPr/>
          <a:lstStyle/>
          <a:p>
            <a:r>
              <a:rPr lang="es-ES_tradnl"/>
              <a:t>Haga clic para modificar el estilo de título del patrón</a:t>
            </a:r>
            <a:endParaRPr lang="es-ES"/>
          </a:p>
        </p:txBody>
      </p:sp>
      <p:sp>
        <p:nvSpPr>
          <p:cNvPr id="6"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2880480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13242" y="1319531"/>
            <a:ext cx="53847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814"/>
            </a:lvl6pPr>
            <a:lvl7pPr>
              <a:defRPr sz="1814"/>
            </a:lvl7pPr>
            <a:lvl8pPr>
              <a:defRPr sz="1814"/>
            </a:lvl8pPr>
            <a:lvl9pPr>
              <a:defRPr sz="1814"/>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3 Marcador de contenido"/>
          <p:cNvSpPr>
            <a:spLocks noGrp="1"/>
          </p:cNvSpPr>
          <p:nvPr>
            <p:ph sz="half" idx="2"/>
          </p:nvPr>
        </p:nvSpPr>
        <p:spPr>
          <a:xfrm>
            <a:off x="6211859" y="1319531"/>
            <a:ext cx="53847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814"/>
            </a:lvl6pPr>
            <a:lvl7pPr>
              <a:defRPr sz="1814"/>
            </a:lvl7pPr>
            <a:lvl8pPr>
              <a:defRPr sz="1814"/>
            </a:lvl8pPr>
            <a:lvl9pPr>
              <a:defRPr sz="1814"/>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8" name="7 Título"/>
          <p:cNvSpPr>
            <a:spLocks noGrp="1"/>
          </p:cNvSpPr>
          <p:nvPr>
            <p:ph type="title"/>
          </p:nvPr>
        </p:nvSpPr>
        <p:spPr/>
        <p:txBody>
          <a:bodyPr anchor="ctr"/>
          <a:lstStyle/>
          <a:p>
            <a:r>
              <a:rPr lang="es-ES_tradnl"/>
              <a:t>Haga clic para modificar el estilo de título del patrón</a:t>
            </a:r>
            <a:endParaRPr lang="es-ES"/>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28718744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_tradnl"/>
              <a:t>Haga clic para modificar el estilo de título del patrón</a:t>
            </a:r>
            <a:endParaRPr lang="es-ES"/>
          </a:p>
        </p:txBody>
      </p:sp>
      <p:sp>
        <p:nvSpPr>
          <p:cNvPr id="3" name="2 Marcador de texto"/>
          <p:cNvSpPr>
            <a:spLocks noGrp="1"/>
          </p:cNvSpPr>
          <p:nvPr>
            <p:ph type="body" idx="1"/>
          </p:nvPr>
        </p:nvSpPr>
        <p:spPr>
          <a:xfrm>
            <a:off x="513244" y="1319754"/>
            <a:ext cx="5386917" cy="639762"/>
          </a:xfrm>
        </p:spPr>
        <p:txBody>
          <a:bodyPr anchor="t">
            <a:normAutofit/>
          </a:bodyPr>
          <a:lstStyle>
            <a:lvl1pPr marL="0" indent="0">
              <a:buNone/>
              <a:defRPr sz="1451" b="1"/>
            </a:lvl1pPr>
            <a:lvl2pPr marL="451431" indent="0">
              <a:buNone/>
              <a:defRPr sz="1994" b="1"/>
            </a:lvl2pPr>
            <a:lvl3pPr marL="902862" indent="0">
              <a:buNone/>
              <a:defRPr sz="1814" b="1"/>
            </a:lvl3pPr>
            <a:lvl4pPr marL="1354294" indent="0">
              <a:buNone/>
              <a:defRPr sz="1542" b="1"/>
            </a:lvl4pPr>
            <a:lvl5pPr marL="1805725" indent="0">
              <a:buNone/>
              <a:defRPr sz="1542" b="1"/>
            </a:lvl5pPr>
            <a:lvl6pPr marL="2257155" indent="0">
              <a:buNone/>
              <a:defRPr sz="1542" b="1"/>
            </a:lvl6pPr>
            <a:lvl7pPr marL="2708587" indent="0">
              <a:buNone/>
              <a:defRPr sz="1542" b="1"/>
            </a:lvl7pPr>
            <a:lvl8pPr marL="3160019" indent="0">
              <a:buNone/>
              <a:defRPr sz="1542" b="1"/>
            </a:lvl8pPr>
            <a:lvl9pPr marL="3611451" indent="0">
              <a:buNone/>
              <a:defRPr sz="1542" b="1"/>
            </a:lvl9pPr>
          </a:lstStyle>
          <a:p>
            <a:pPr lvl="0"/>
            <a:r>
              <a:rPr lang="es-ES_tradnl"/>
              <a:t>Haga clic para modificar los estilos de texto del patrón</a:t>
            </a:r>
          </a:p>
        </p:txBody>
      </p:sp>
      <p:sp>
        <p:nvSpPr>
          <p:cNvPr id="4" name="3 Marcador de contenido"/>
          <p:cNvSpPr>
            <a:spLocks noGrp="1"/>
          </p:cNvSpPr>
          <p:nvPr>
            <p:ph sz="half" idx="2"/>
          </p:nvPr>
        </p:nvSpPr>
        <p:spPr>
          <a:xfrm>
            <a:off x="513244" y="1959517"/>
            <a:ext cx="5386917" cy="4081909"/>
          </a:xfrm>
        </p:spPr>
        <p:txBody>
          <a:bodyPr>
            <a:normAutofit/>
          </a:bodyPr>
          <a:lstStyle>
            <a:lvl1pPr>
              <a:defRPr sz="1451"/>
            </a:lvl1pPr>
            <a:lvl2pPr>
              <a:defRPr sz="1451"/>
            </a:lvl2pPr>
            <a:lvl3pPr>
              <a:defRPr sz="1451"/>
            </a:lvl3pPr>
            <a:lvl4pPr>
              <a:defRPr sz="1451"/>
            </a:lvl4pPr>
            <a:lvl5pPr>
              <a:defRPr sz="1451"/>
            </a:lvl5pPr>
            <a:lvl6pPr>
              <a:defRPr sz="1542"/>
            </a:lvl6pPr>
            <a:lvl7pPr>
              <a:defRPr sz="1542"/>
            </a:lvl7pPr>
            <a:lvl8pPr>
              <a:defRPr sz="1542"/>
            </a:lvl8pPr>
            <a:lvl9pPr>
              <a:defRPr sz="1542"/>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4 Marcador de texto"/>
          <p:cNvSpPr>
            <a:spLocks noGrp="1"/>
          </p:cNvSpPr>
          <p:nvPr>
            <p:ph type="body" sz="quarter" idx="3"/>
          </p:nvPr>
        </p:nvSpPr>
        <p:spPr>
          <a:xfrm>
            <a:off x="6207625" y="1319754"/>
            <a:ext cx="5389034" cy="639762"/>
          </a:xfrm>
        </p:spPr>
        <p:txBody>
          <a:bodyPr anchor="t"/>
          <a:lstStyle>
            <a:lvl1pPr marL="0" indent="0">
              <a:buNone/>
              <a:defRPr sz="1451" b="1"/>
            </a:lvl1pPr>
            <a:lvl2pPr marL="451431" indent="0">
              <a:buNone/>
              <a:defRPr sz="1994" b="1"/>
            </a:lvl2pPr>
            <a:lvl3pPr marL="902862" indent="0">
              <a:buNone/>
              <a:defRPr sz="1814" b="1"/>
            </a:lvl3pPr>
            <a:lvl4pPr marL="1354294" indent="0">
              <a:buNone/>
              <a:defRPr sz="1542" b="1"/>
            </a:lvl4pPr>
            <a:lvl5pPr marL="1805725" indent="0">
              <a:buNone/>
              <a:defRPr sz="1542" b="1"/>
            </a:lvl5pPr>
            <a:lvl6pPr marL="2257155" indent="0">
              <a:buNone/>
              <a:defRPr sz="1542" b="1"/>
            </a:lvl6pPr>
            <a:lvl7pPr marL="2708587" indent="0">
              <a:buNone/>
              <a:defRPr sz="1542" b="1"/>
            </a:lvl7pPr>
            <a:lvl8pPr marL="3160019" indent="0">
              <a:buNone/>
              <a:defRPr sz="1542" b="1"/>
            </a:lvl8pPr>
            <a:lvl9pPr marL="3611451" indent="0">
              <a:buNone/>
              <a:defRPr sz="1542" b="1"/>
            </a:lvl9pPr>
          </a:lstStyle>
          <a:p>
            <a:pPr lvl="0"/>
            <a:r>
              <a:rPr lang="es-ES_tradnl"/>
              <a:t>Haga clic para modificar los estilos de texto del patrón</a:t>
            </a:r>
          </a:p>
        </p:txBody>
      </p:sp>
      <p:sp>
        <p:nvSpPr>
          <p:cNvPr id="6" name="5 Marcador de contenido"/>
          <p:cNvSpPr>
            <a:spLocks noGrp="1"/>
          </p:cNvSpPr>
          <p:nvPr>
            <p:ph sz="quarter" idx="4"/>
          </p:nvPr>
        </p:nvSpPr>
        <p:spPr>
          <a:xfrm>
            <a:off x="6207625" y="1959517"/>
            <a:ext cx="5389034" cy="4081909"/>
          </a:xfrm>
        </p:spPr>
        <p:txBody>
          <a:bodyPr>
            <a:normAutofit/>
          </a:bodyPr>
          <a:lstStyle>
            <a:lvl1pPr>
              <a:defRPr sz="1451"/>
            </a:lvl1pPr>
            <a:lvl2pPr>
              <a:defRPr sz="1451"/>
            </a:lvl2pPr>
            <a:lvl3pPr>
              <a:defRPr sz="1451"/>
            </a:lvl3pPr>
            <a:lvl4pPr>
              <a:defRPr sz="1451"/>
            </a:lvl4pPr>
            <a:lvl5pPr>
              <a:defRPr sz="1451"/>
            </a:lvl5pPr>
            <a:lvl6pPr>
              <a:defRPr sz="1542"/>
            </a:lvl6pPr>
            <a:lvl7pPr>
              <a:defRPr sz="1542"/>
            </a:lvl7pPr>
            <a:lvl8pPr>
              <a:defRPr sz="1542"/>
            </a:lvl8pPr>
            <a:lvl9pPr>
              <a:defRPr sz="1542"/>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9"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2358233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_tradnl"/>
              <a:t>Haga clic para modificar el estilo de título del patrón</a:t>
            </a:r>
            <a:endParaRPr lang="es-ES"/>
          </a:p>
        </p:txBody>
      </p:sp>
      <p:sp>
        <p:nvSpPr>
          <p:cNvPr id="5"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13557655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58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663F9-F693-4AE1-A2C9-E0FA04A331F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7C9B326-51EC-42DF-9A07-4CCA4FDBE983}"/>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4" name="Marcador de pie de página 3">
            <a:extLst>
              <a:ext uri="{FF2B5EF4-FFF2-40B4-BE49-F238E27FC236}">
                <a16:creationId xmlns:a16="http://schemas.microsoft.com/office/drawing/2014/main" id="{AC9908B1-D518-451B-8491-D561EE9D6D2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CF301B1-97EF-4741-914F-868177EE8B94}"/>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678862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3242" y="384242"/>
            <a:ext cx="4011084" cy="954817"/>
          </a:xfrm>
        </p:spPr>
        <p:txBody>
          <a:bodyPr anchor="t">
            <a:normAutofit/>
          </a:bodyPr>
          <a:lstStyle>
            <a:lvl1pPr algn="l">
              <a:defRPr sz="1451" b="1"/>
            </a:lvl1pPr>
          </a:lstStyle>
          <a:p>
            <a:r>
              <a:rPr lang="es-ES_tradnl"/>
              <a:t>Haga clic para modificar el estilo de título del patrón</a:t>
            </a:r>
            <a:endParaRPr lang="es-ES"/>
          </a:p>
        </p:txBody>
      </p:sp>
      <p:sp>
        <p:nvSpPr>
          <p:cNvPr id="3" name="2 Marcador de contenido"/>
          <p:cNvSpPr>
            <a:spLocks noGrp="1"/>
          </p:cNvSpPr>
          <p:nvPr>
            <p:ph idx="1"/>
          </p:nvPr>
        </p:nvSpPr>
        <p:spPr>
          <a:xfrm>
            <a:off x="4782411" y="359401"/>
            <a:ext cx="6815666" cy="5682025"/>
          </a:xfrm>
        </p:spPr>
        <p:txBody>
          <a:bodyPr>
            <a:normAutofit/>
          </a:bodyPr>
          <a:lstStyle>
            <a:lvl1pPr>
              <a:defRPr sz="1451"/>
            </a:lvl1pPr>
            <a:lvl2pPr>
              <a:defRPr sz="1451"/>
            </a:lvl2pPr>
            <a:lvl3pPr>
              <a:defRPr sz="1451"/>
            </a:lvl3pPr>
            <a:lvl4pPr>
              <a:defRPr sz="1451"/>
            </a:lvl4pPr>
            <a:lvl5pPr>
              <a:defRPr sz="1451"/>
            </a:lvl5pPr>
            <a:lvl6pPr>
              <a:defRPr sz="1994"/>
            </a:lvl6pPr>
            <a:lvl7pPr>
              <a:defRPr sz="1994"/>
            </a:lvl7pPr>
            <a:lvl8pPr>
              <a:defRPr sz="1994"/>
            </a:lvl8pPr>
            <a:lvl9pPr>
              <a:defRPr sz="1994"/>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3 Marcador de texto"/>
          <p:cNvSpPr>
            <a:spLocks noGrp="1"/>
          </p:cNvSpPr>
          <p:nvPr>
            <p:ph type="body" sz="half" idx="2"/>
          </p:nvPr>
        </p:nvSpPr>
        <p:spPr>
          <a:xfrm>
            <a:off x="513242" y="1339061"/>
            <a:ext cx="4011084" cy="4702365"/>
          </a:xfrm>
        </p:spPr>
        <p:txBody>
          <a:bodyPr/>
          <a:lstStyle>
            <a:lvl1pPr marL="0" indent="0">
              <a:buNone/>
              <a:defRPr sz="1359"/>
            </a:lvl1pPr>
            <a:lvl2pPr marL="451431" indent="0">
              <a:buNone/>
              <a:defRPr sz="1179"/>
            </a:lvl2pPr>
            <a:lvl3pPr marL="902862" indent="0">
              <a:buNone/>
              <a:defRPr sz="998"/>
            </a:lvl3pPr>
            <a:lvl4pPr marL="1354294" indent="0">
              <a:buNone/>
              <a:defRPr sz="907"/>
            </a:lvl4pPr>
            <a:lvl5pPr marL="1805725" indent="0">
              <a:buNone/>
              <a:defRPr sz="907"/>
            </a:lvl5pPr>
            <a:lvl6pPr marL="2257155" indent="0">
              <a:buNone/>
              <a:defRPr sz="907"/>
            </a:lvl6pPr>
            <a:lvl7pPr marL="2708587" indent="0">
              <a:buNone/>
              <a:defRPr sz="907"/>
            </a:lvl7pPr>
            <a:lvl8pPr marL="3160019" indent="0">
              <a:buNone/>
              <a:defRPr sz="907"/>
            </a:lvl8pPr>
            <a:lvl9pPr marL="3611451" indent="0">
              <a:buNone/>
              <a:defRPr sz="907"/>
            </a:lvl9pPr>
          </a:lstStyle>
          <a:p>
            <a:pPr lvl="0"/>
            <a:r>
              <a:rPr lang="es-ES_tradnl"/>
              <a:t>Haga clic para modificar los estilos de texto del patrón</a:t>
            </a:r>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16531485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583300" y="4604591"/>
            <a:ext cx="7025402" cy="653106"/>
          </a:xfrm>
        </p:spPr>
        <p:txBody>
          <a:bodyPr anchor="t">
            <a:normAutofit/>
          </a:bodyPr>
          <a:lstStyle>
            <a:lvl1pPr algn="l">
              <a:defRPr sz="1451" b="1"/>
            </a:lvl1pPr>
          </a:lstStyle>
          <a:p>
            <a:r>
              <a:rPr lang="es-ES_tradnl"/>
              <a:t>Haga clic para modificar el estilo de título del patrón</a:t>
            </a:r>
            <a:endParaRPr lang="es-ES"/>
          </a:p>
        </p:txBody>
      </p:sp>
      <p:sp>
        <p:nvSpPr>
          <p:cNvPr id="3" name="2 Marcador de posición de imagen"/>
          <p:cNvSpPr>
            <a:spLocks noGrp="1"/>
          </p:cNvSpPr>
          <p:nvPr>
            <p:ph type="pic" idx="1"/>
          </p:nvPr>
        </p:nvSpPr>
        <p:spPr>
          <a:xfrm>
            <a:off x="2583300" y="816344"/>
            <a:ext cx="7025402" cy="3722936"/>
          </a:xfrm>
        </p:spPr>
        <p:txBody>
          <a:bodyPr>
            <a:normAutofit/>
          </a:bodyPr>
          <a:lstStyle>
            <a:lvl1pPr marL="0" indent="0">
              <a:buNone/>
              <a:defRPr sz="1451"/>
            </a:lvl1pPr>
            <a:lvl2pPr marL="451431" indent="0">
              <a:buNone/>
              <a:defRPr sz="2721"/>
            </a:lvl2pPr>
            <a:lvl3pPr marL="902862" indent="0">
              <a:buNone/>
              <a:defRPr sz="2358"/>
            </a:lvl3pPr>
            <a:lvl4pPr marL="1354294" indent="0">
              <a:buNone/>
              <a:defRPr sz="1994"/>
            </a:lvl4pPr>
            <a:lvl5pPr marL="1805725" indent="0">
              <a:buNone/>
              <a:defRPr sz="1994"/>
            </a:lvl5pPr>
            <a:lvl6pPr marL="2257155" indent="0">
              <a:buNone/>
              <a:defRPr sz="1994"/>
            </a:lvl6pPr>
            <a:lvl7pPr marL="2708587" indent="0">
              <a:buNone/>
              <a:defRPr sz="1994"/>
            </a:lvl7pPr>
            <a:lvl8pPr marL="3160019" indent="0">
              <a:buNone/>
              <a:defRPr sz="1994"/>
            </a:lvl8pPr>
            <a:lvl9pPr marL="3611451" indent="0">
              <a:buNone/>
              <a:defRPr sz="1994"/>
            </a:lvl9pPr>
          </a:lstStyle>
          <a:p>
            <a:r>
              <a:rPr lang="es-ES_tradnl"/>
              <a:t>Arrastre la imagen al marcador de posición o haga clic en el icono para agregarla</a:t>
            </a:r>
            <a:endParaRPr lang="es-ES"/>
          </a:p>
        </p:txBody>
      </p:sp>
      <p:sp>
        <p:nvSpPr>
          <p:cNvPr id="4" name="3 Marcador de texto"/>
          <p:cNvSpPr>
            <a:spLocks noGrp="1"/>
          </p:cNvSpPr>
          <p:nvPr>
            <p:ph type="body" sz="half" idx="2"/>
          </p:nvPr>
        </p:nvSpPr>
        <p:spPr>
          <a:xfrm>
            <a:off x="2583300" y="5257697"/>
            <a:ext cx="7025402" cy="783728"/>
          </a:xfrm>
        </p:spPr>
        <p:txBody>
          <a:bodyPr>
            <a:normAutofit/>
          </a:bodyPr>
          <a:lstStyle>
            <a:lvl1pPr marL="0" indent="0">
              <a:buNone/>
              <a:defRPr lang="es-ES" sz="1359" dirty="0" smtClean="0"/>
            </a:lvl1pPr>
            <a:lvl2pPr marL="451431" indent="0">
              <a:buNone/>
              <a:defRPr sz="1179"/>
            </a:lvl2pPr>
            <a:lvl3pPr marL="902862" indent="0">
              <a:buNone/>
              <a:defRPr sz="998"/>
            </a:lvl3pPr>
            <a:lvl4pPr marL="1354294" indent="0">
              <a:buNone/>
              <a:defRPr sz="907"/>
            </a:lvl4pPr>
            <a:lvl5pPr marL="1805725" indent="0">
              <a:buNone/>
              <a:defRPr sz="907"/>
            </a:lvl5pPr>
            <a:lvl6pPr marL="2257155" indent="0">
              <a:buNone/>
              <a:defRPr sz="907"/>
            </a:lvl6pPr>
            <a:lvl7pPr marL="2708587" indent="0">
              <a:buNone/>
              <a:defRPr sz="907"/>
            </a:lvl7pPr>
            <a:lvl8pPr marL="3160019" indent="0">
              <a:buNone/>
              <a:defRPr sz="907"/>
            </a:lvl8pPr>
            <a:lvl9pPr marL="3611451" indent="0">
              <a:buNone/>
              <a:defRPr sz="907"/>
            </a:lvl9pPr>
          </a:lstStyle>
          <a:p>
            <a:pPr lvl="0"/>
            <a:r>
              <a:rPr lang="es-ES_tradnl"/>
              <a:t>Haga clic para modificar los estilos de texto del patrón</a:t>
            </a:r>
          </a:p>
        </p:txBody>
      </p:sp>
      <p:sp>
        <p:nvSpPr>
          <p:cNvPr id="7"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29242190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_tradnl"/>
              <a:t>Haga clic para modificar el estilo de título del patrón</a:t>
            </a:r>
            <a:endParaRPr lang="es-ES"/>
          </a:p>
        </p:txBody>
      </p:sp>
      <p:sp>
        <p:nvSpPr>
          <p:cNvPr id="3" name="2 Marcador de texto vertical"/>
          <p:cNvSpPr>
            <a:spLocks noGrp="1"/>
          </p:cNvSpPr>
          <p:nvPr>
            <p:ph type="body" orient="vert" idx="1"/>
          </p:nvPr>
        </p:nvSpPr>
        <p:spPr>
          <a:xfrm>
            <a:off x="513242" y="1143129"/>
            <a:ext cx="10837118" cy="4898297"/>
          </a:xfrm>
        </p:spPr>
        <p:txBody>
          <a:bodyPr vert="eaVert"/>
          <a:lstStyle>
            <a:lvl1pPr>
              <a:defRPr/>
            </a:lvl1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41042318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790473" y="451143"/>
            <a:ext cx="1806187" cy="5590283"/>
          </a:xfrm>
        </p:spPr>
        <p:txBody>
          <a:bodyPr vert="eaVert" anchor="t"/>
          <a:lstStyle/>
          <a:p>
            <a:r>
              <a:rPr lang="es-ES_tradnl"/>
              <a:t>Haga clic para modificar el estilo de título del patrón</a:t>
            </a:r>
            <a:endParaRPr lang="es-ES"/>
          </a:p>
        </p:txBody>
      </p:sp>
      <p:sp>
        <p:nvSpPr>
          <p:cNvPr id="3" name="2 Marcador de texto vertical"/>
          <p:cNvSpPr>
            <a:spLocks noGrp="1"/>
          </p:cNvSpPr>
          <p:nvPr>
            <p:ph type="body" orient="vert" idx="1"/>
          </p:nvPr>
        </p:nvSpPr>
        <p:spPr>
          <a:xfrm>
            <a:off x="513242" y="451143"/>
            <a:ext cx="9195131" cy="5590283"/>
          </a:xfrm>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número de diapositiva 3"/>
          <p:cNvSpPr txBox="1">
            <a:spLocks/>
          </p:cNvSpPr>
          <p:nvPr userDrawn="1"/>
        </p:nvSpPr>
        <p:spPr>
          <a:xfrm>
            <a:off x="513244" y="6255770"/>
            <a:ext cx="600187"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907" smtClean="0">
                <a:cs typeface="Segoe UI Light" panose="020B0502040204020203" pitchFamily="34" charset="0"/>
              </a:rPr>
              <a:pPr/>
              <a:t>‹#›</a:t>
            </a:fld>
            <a:endParaRPr lang="es-ES" sz="907">
              <a:cs typeface="Segoe UI Light" panose="020B0502040204020203" pitchFamily="34" charset="0"/>
            </a:endParaRPr>
          </a:p>
        </p:txBody>
      </p:sp>
    </p:spTree>
    <p:extLst>
      <p:ext uri="{BB962C8B-B14F-4D97-AF65-F5344CB8AC3E}">
        <p14:creationId xmlns:p14="http://schemas.microsoft.com/office/powerpoint/2010/main" val="1706745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ontenido fondo azul">
    <p:spTree>
      <p:nvGrpSpPr>
        <p:cNvPr id="1" name=""/>
        <p:cNvGrpSpPr/>
        <p:nvPr/>
      </p:nvGrpSpPr>
      <p:grpSpPr>
        <a:xfrm>
          <a:off x="0" y="0"/>
          <a:ext cx="0" cy="0"/>
          <a:chOff x="0" y="0"/>
          <a:chExt cx="0" cy="0"/>
        </a:xfrm>
      </p:grpSpPr>
      <p:sp>
        <p:nvSpPr>
          <p:cNvPr id="7" name="6 Rectángulo"/>
          <p:cNvSpPr/>
          <p:nvPr userDrawn="1"/>
        </p:nvSpPr>
        <p:spPr>
          <a:xfrm>
            <a:off x="0" y="1"/>
            <a:ext cx="12192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8" name="1 Marcador de título"/>
          <p:cNvSpPr>
            <a:spLocks noGrp="1"/>
          </p:cNvSpPr>
          <p:nvPr>
            <p:ph type="title" hasCustomPrompt="1"/>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latin typeface="Segoe UI Light" panose="020B0502040204020203" pitchFamily="34" charset="0"/>
                <a:cs typeface="Segoe UI Light" panose="020B0502040204020203" pitchFamily="34" charset="0"/>
              </a:rPr>
              <a:t>Gracias</a:t>
            </a:r>
            <a:endParaRPr lang="es-ES"/>
          </a:p>
        </p:txBody>
      </p:sp>
      <p:sp>
        <p:nvSpPr>
          <p:cNvPr id="9" name="Marcador de contenido 6"/>
          <p:cNvSpPr>
            <a:spLocks noGrp="1"/>
          </p:cNvSpPr>
          <p:nvPr>
            <p:ph sz="quarter" idx="11" hasCustomPrompt="1"/>
          </p:nvPr>
        </p:nvSpPr>
        <p:spPr>
          <a:xfrm>
            <a:off x="718933" y="1118464"/>
            <a:ext cx="11084815" cy="5094185"/>
          </a:xfrm>
        </p:spPr>
        <p:txBody>
          <a:bodyPr/>
          <a:lstStyle>
            <a:lvl1pPr>
              <a:defRPr>
                <a:solidFill>
                  <a:schemeClr val="bg1"/>
                </a:solidFill>
              </a:defRPr>
            </a:lvl1pPr>
            <a:lvl2pPr marL="451430" marR="0" indent="0" algn="l" defTabSz="902862"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451430" marR="0" lvl="1" indent="0" algn="l" defTabSz="902862" rtl="0" eaLnBrk="1" fontAlgn="auto" latinLnBrk="0" hangingPunct="1">
              <a:lnSpc>
                <a:spcPct val="100000"/>
              </a:lnSpc>
              <a:spcBef>
                <a:spcPct val="20000"/>
              </a:spcBef>
              <a:spcAft>
                <a:spcPts val="0"/>
              </a:spcAft>
              <a:buClrTx/>
              <a:buSzTx/>
              <a:buFont typeface="Arial" pitchFamily="34" charset="0"/>
              <a:buNone/>
              <a:tabLst/>
              <a:defRPr/>
            </a:pPr>
            <a:r>
              <a:rPr lang="es-ES" sz="1451">
                <a:latin typeface="Segoe UI Light" panose="020B0502040204020203" pitchFamily="34" charset="0"/>
                <a:cs typeface="Segoe UI Light" panose="020B0502040204020203" pitchFamily="34" charset="0"/>
              </a:rPr>
              <a:t>Para localizar o contactar con ENCAMINA puedes:</a:t>
            </a:r>
          </a:p>
          <a:p>
            <a:pPr lvl="1"/>
            <a:endParaRPr lang="es-ES"/>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pic>
        <p:nvPicPr>
          <p:cNvPr id="11" name="Imagen 10">
            <a:extLst>
              <a:ext uri="{FF2B5EF4-FFF2-40B4-BE49-F238E27FC236}">
                <a16:creationId xmlns:a16="http://schemas.microsoft.com/office/drawing/2014/main" id="{4B5D23CD-7391-4018-B0CD-9D88CFEB3C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046954" y="1530536"/>
            <a:ext cx="1005473" cy="965229"/>
          </a:xfrm>
          <a:prstGeom prst="rect">
            <a:avLst/>
          </a:prstGeom>
        </p:spPr>
      </p:pic>
      <p:sp>
        <p:nvSpPr>
          <p:cNvPr id="13" name="Rectangle 24">
            <a:extLst>
              <a:ext uri="{FF2B5EF4-FFF2-40B4-BE49-F238E27FC236}">
                <a16:creationId xmlns:a16="http://schemas.microsoft.com/office/drawing/2014/main" id="{DFED872C-BA6B-46F1-81BB-B6F9A84D1268}"/>
              </a:ext>
            </a:extLst>
          </p:cNvPr>
          <p:cNvSpPr>
            <a:spLocks noChangeArrowheads="1"/>
          </p:cNvSpPr>
          <p:nvPr userDrawn="1"/>
        </p:nvSpPr>
        <p:spPr bwMode="auto">
          <a:xfrm>
            <a:off x="2961255" y="1608917"/>
            <a:ext cx="2721048" cy="926757"/>
          </a:xfrm>
          <a:prstGeom prst="rect">
            <a:avLst/>
          </a:prstGeom>
          <a:noFill/>
          <a:ln w="9525">
            <a:noFill/>
            <a:miter lim="800000"/>
            <a:headEnd/>
            <a:tailEnd/>
          </a:ln>
        </p:spPr>
        <p:txBody>
          <a:bodyPr wrap="square" lIns="82895" tIns="41448" rIns="82895" bIns="41448">
            <a:spAutoFit/>
          </a:bodyPr>
          <a:lstStyle/>
          <a:p>
            <a:pPr defTabSz="945405" fontAlgn="base">
              <a:lnSpc>
                <a:spcPct val="150000"/>
              </a:lnSpc>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Enviar un mail a:</a:t>
            </a:r>
          </a:p>
          <a:p>
            <a:pPr defTabSz="945405" fontAlgn="base">
              <a:lnSpc>
                <a:spcPct val="150000"/>
              </a:lnSpc>
              <a:spcBef>
                <a:spcPct val="0"/>
              </a:spcBef>
              <a:spcAft>
                <a:spcPct val="0"/>
              </a:spcAft>
            </a:pPr>
            <a:r>
              <a:rPr lang="es-ES" sz="1270">
                <a:solidFill>
                  <a:schemeClr val="bg1"/>
                </a:solidFill>
                <a:ea typeface="Segoe UI Symbol" pitchFamily="34" charset="0"/>
                <a:cs typeface="Segoe UI" panose="020B0502040204020203" pitchFamily="34" charset="0"/>
              </a:rPr>
              <a:t>info@encamina.com</a:t>
            </a:r>
          </a:p>
          <a:p>
            <a:pPr defTabSz="945405" fontAlgn="base">
              <a:lnSpc>
                <a:spcPct val="150000"/>
              </a:lnSpc>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p:txBody>
      </p:sp>
      <p:pic>
        <p:nvPicPr>
          <p:cNvPr id="14" name="Imagen 13">
            <a:extLst>
              <a:ext uri="{FF2B5EF4-FFF2-40B4-BE49-F238E27FC236}">
                <a16:creationId xmlns:a16="http://schemas.microsoft.com/office/drawing/2014/main" id="{4CBCD869-C013-4DC7-AE8A-1034E7EB92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024445" y="2767998"/>
            <a:ext cx="936809" cy="982733"/>
          </a:xfrm>
          <a:prstGeom prst="rect">
            <a:avLst/>
          </a:prstGeom>
        </p:spPr>
      </p:pic>
      <p:sp>
        <p:nvSpPr>
          <p:cNvPr id="15" name="Rectangle 30">
            <a:extLst>
              <a:ext uri="{FF2B5EF4-FFF2-40B4-BE49-F238E27FC236}">
                <a16:creationId xmlns:a16="http://schemas.microsoft.com/office/drawing/2014/main" id="{F588809E-BE31-4580-B668-117C89AD3542}"/>
              </a:ext>
            </a:extLst>
          </p:cNvPr>
          <p:cNvSpPr>
            <a:spLocks noChangeArrowheads="1"/>
          </p:cNvSpPr>
          <p:nvPr userDrawn="1"/>
        </p:nvSpPr>
        <p:spPr bwMode="auto">
          <a:xfrm>
            <a:off x="2875397" y="2816790"/>
            <a:ext cx="3174555" cy="3797044"/>
          </a:xfrm>
          <a:prstGeom prst="rect">
            <a:avLst/>
          </a:prstGeom>
          <a:noFill/>
          <a:ln w="9525">
            <a:noFill/>
            <a:miter lim="800000"/>
            <a:headEnd/>
            <a:tailEnd/>
          </a:ln>
        </p:spPr>
        <p:txBody>
          <a:bodyPr wrap="square" lIns="82912" tIns="41455" rIns="82912" bIns="41455" anchor="t">
            <a:spAutoFit/>
          </a:bodyPr>
          <a:lstStyle/>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Visitarnos en:</a:t>
            </a: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Paseo de las Delicias, 30. 2ª planta</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28045 , Madrid, Madrid</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Jerónimo </a:t>
            </a:r>
            <a:r>
              <a:rPr lang="es-ES" sz="1270" err="1">
                <a:solidFill>
                  <a:schemeClr val="bg1"/>
                </a:solidFill>
                <a:latin typeface="Segoe UI Light" panose="020B0502040204020203" pitchFamily="34" charset="0"/>
                <a:ea typeface="Segoe UI Symbol" pitchFamily="34" charset="0"/>
                <a:cs typeface="Segoe UI Light" panose="020B0502040204020203" pitchFamily="34" charset="0"/>
              </a:rPr>
              <a:t>Roure</a:t>
            </a: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 49</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Avda. Josep Tarradellas, 38</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08029 Barcelona, Barcelona</a:t>
            </a:r>
          </a:p>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a:t>
            </a:r>
          </a:p>
          <a:p>
            <a:pPr defTabSz="945584" fontAlgn="base">
              <a:spcBef>
                <a:spcPct val="0"/>
              </a:spcBef>
              <a:spcAft>
                <a:spcPct val="0"/>
              </a:spcAft>
            </a:pPr>
            <a:r>
              <a:rPr lang="es-ES" sz="1270">
                <a:solidFill>
                  <a:srgbClr val="FFFFFF"/>
                </a:solidFill>
                <a:latin typeface="Segoe UI Light" panose="020B0502040204020203" pitchFamily="34" charset="0"/>
                <a:ea typeface="Segoe UI Symbol" pitchFamily="34" charset="0"/>
                <a:cs typeface="Segoe UI Light" panose="020B0502040204020203" pitchFamily="34" charset="0"/>
              </a:rPr>
              <a:t>Calle del Ángel, 32</a:t>
            </a:r>
          </a:p>
          <a:p>
            <a:pPr defTabSz="945584" fontAlgn="base">
              <a:spcBef>
                <a:spcPct val="0"/>
              </a:spcBef>
              <a:spcAft>
                <a:spcPct val="0"/>
              </a:spcAft>
            </a:pPr>
            <a:r>
              <a:rPr lang="es-ES" sz="127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p:txBody>
      </p:sp>
      <p:pic>
        <p:nvPicPr>
          <p:cNvPr id="16" name="Imagen 1">
            <a:extLst>
              <a:ext uri="{FF2B5EF4-FFF2-40B4-BE49-F238E27FC236}">
                <a16:creationId xmlns:a16="http://schemas.microsoft.com/office/drawing/2014/main" id="{3C071770-5358-45B0-B490-4E284C8073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953493" y="4271743"/>
            <a:ext cx="1739161" cy="1110223"/>
          </a:xfrm>
          <a:prstGeom prst="rect">
            <a:avLst/>
          </a:prstGeom>
        </p:spPr>
      </p:pic>
      <p:pic>
        <p:nvPicPr>
          <p:cNvPr id="17" name="Imagen 16">
            <a:extLst>
              <a:ext uri="{FF2B5EF4-FFF2-40B4-BE49-F238E27FC236}">
                <a16:creationId xmlns:a16="http://schemas.microsoft.com/office/drawing/2014/main" id="{AC06DF34-20A5-42B1-8DE7-F73EB8DE0E8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934"/>
          <a:stretch/>
        </p:blipFill>
        <p:spPr>
          <a:xfrm>
            <a:off x="7336837" y="1488794"/>
            <a:ext cx="998672" cy="992893"/>
          </a:xfrm>
          <a:prstGeom prst="rect">
            <a:avLst/>
          </a:prstGeom>
        </p:spPr>
      </p:pic>
      <p:sp>
        <p:nvSpPr>
          <p:cNvPr id="18" name="Rectangle 14">
            <a:extLst>
              <a:ext uri="{FF2B5EF4-FFF2-40B4-BE49-F238E27FC236}">
                <a16:creationId xmlns:a16="http://schemas.microsoft.com/office/drawing/2014/main" id="{70976049-CDDF-4FD1-9645-CBA1002502BC}"/>
              </a:ext>
            </a:extLst>
          </p:cNvPr>
          <p:cNvSpPr>
            <a:spLocks noChangeArrowheads="1"/>
          </p:cNvSpPr>
          <p:nvPr userDrawn="1"/>
        </p:nvSpPr>
        <p:spPr bwMode="auto">
          <a:xfrm>
            <a:off x="8460985" y="1221833"/>
            <a:ext cx="3433703" cy="1463582"/>
          </a:xfrm>
          <a:prstGeom prst="rect">
            <a:avLst/>
          </a:prstGeom>
          <a:noFill/>
          <a:ln w="9525">
            <a:noFill/>
            <a:miter lim="800000"/>
            <a:headEnd/>
            <a:tailEnd/>
          </a:ln>
        </p:spPr>
        <p:txBody>
          <a:bodyPr wrap="square" lIns="94460" tIns="47232" rIns="94460" bIns="47232" anchor="t">
            <a:spAutoFit/>
          </a:bodyPr>
          <a:lstStyle/>
          <a:p>
            <a:pPr defTabSz="945405" fontAlgn="base">
              <a:spcBef>
                <a:spcPct val="2000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Llamar al:</a:t>
            </a:r>
          </a:p>
          <a:p>
            <a:pPr defTabSz="945405" fontAlgn="base">
              <a:spcBef>
                <a:spcPct val="20000"/>
              </a:spcBef>
              <a:spcAft>
                <a:spcPct val="0"/>
              </a:spcAft>
            </a:pPr>
            <a:endParaRPr lang="es-ES" sz="127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945540" fontAlgn="base">
              <a:spcBef>
                <a:spcPct val="2000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Madrid - 917 893 823</a:t>
            </a:r>
          </a:p>
          <a:p>
            <a:pPr defTabSz="945540" fontAlgn="base">
              <a:spcBef>
                <a:spcPct val="2000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Valencia - 962 698 064</a:t>
            </a:r>
          </a:p>
          <a:p>
            <a:pPr defTabSz="945540" fontAlgn="base">
              <a:spcBef>
                <a:spcPct val="2000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Barcelona - 935 180 353</a:t>
            </a:r>
          </a:p>
          <a:p>
            <a:pPr algn="ctr" defTabSz="945540" fontAlgn="base">
              <a:spcBef>
                <a:spcPct val="20000"/>
              </a:spcBef>
              <a:spcAft>
                <a:spcPct val="0"/>
              </a:spcAft>
            </a:pPr>
            <a:endParaRPr lang="es-ES" sz="1270">
              <a:solidFill>
                <a:srgbClr val="444444"/>
              </a:solidFill>
              <a:latin typeface="Raleway"/>
              <a:ea typeface="Segoe UI Symbol" pitchFamily="34" charset="0"/>
              <a:cs typeface="Segoe UI Light" panose="020B0502040204020203" pitchFamily="34" charset="0"/>
            </a:endParaRPr>
          </a:p>
        </p:txBody>
      </p:sp>
      <p:pic>
        <p:nvPicPr>
          <p:cNvPr id="19" name="Imagen 18">
            <a:extLst>
              <a:ext uri="{FF2B5EF4-FFF2-40B4-BE49-F238E27FC236}">
                <a16:creationId xmlns:a16="http://schemas.microsoft.com/office/drawing/2014/main" id="{BD7BDA58-A6A6-4C3B-BB27-0B256663C92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7403425" y="3012857"/>
            <a:ext cx="932084" cy="970971"/>
          </a:xfrm>
          <a:prstGeom prst="rect">
            <a:avLst/>
          </a:prstGeom>
        </p:spPr>
      </p:pic>
      <p:sp>
        <p:nvSpPr>
          <p:cNvPr id="20" name="Rectangle 15">
            <a:extLst>
              <a:ext uri="{FF2B5EF4-FFF2-40B4-BE49-F238E27FC236}">
                <a16:creationId xmlns:a16="http://schemas.microsoft.com/office/drawing/2014/main" id="{B1C2428B-DD93-4F0E-9A41-3B034532B936}"/>
              </a:ext>
            </a:extLst>
          </p:cNvPr>
          <p:cNvSpPr>
            <a:spLocks noChangeArrowheads="1"/>
          </p:cNvSpPr>
          <p:nvPr userDrawn="1"/>
        </p:nvSpPr>
        <p:spPr bwMode="auto">
          <a:xfrm>
            <a:off x="8460985" y="3298379"/>
            <a:ext cx="2101544" cy="290825"/>
          </a:xfrm>
          <a:prstGeom prst="rect">
            <a:avLst/>
          </a:prstGeom>
          <a:noFill/>
          <a:ln w="9525">
            <a:noFill/>
            <a:miter lim="800000"/>
            <a:headEnd/>
            <a:tailEnd/>
          </a:ln>
        </p:spPr>
        <p:txBody>
          <a:bodyPr wrap="none" lIns="94460" tIns="47232" rIns="94460" bIns="47232">
            <a:spAutoFit/>
          </a:bodyPr>
          <a:lstStyle/>
          <a:p>
            <a:pPr defTabSz="945405" fontAlgn="base">
              <a:spcBef>
                <a:spcPct val="2000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Enviar un fax al 962 698 063</a:t>
            </a:r>
          </a:p>
        </p:txBody>
      </p:sp>
      <p:pic>
        <p:nvPicPr>
          <p:cNvPr id="21" name="Imagen 20">
            <a:extLst>
              <a:ext uri="{FF2B5EF4-FFF2-40B4-BE49-F238E27FC236}">
                <a16:creationId xmlns:a16="http://schemas.microsoft.com/office/drawing/2014/main" id="{A3688DE3-2AA8-411B-BAA6-48CFDD4BA049}"/>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7532759" y="4384398"/>
            <a:ext cx="802750" cy="880482"/>
          </a:xfrm>
          <a:prstGeom prst="rect">
            <a:avLst/>
          </a:prstGeom>
        </p:spPr>
      </p:pic>
      <p:sp>
        <p:nvSpPr>
          <p:cNvPr id="22" name="Rectangle 12">
            <a:extLst>
              <a:ext uri="{FF2B5EF4-FFF2-40B4-BE49-F238E27FC236}">
                <a16:creationId xmlns:a16="http://schemas.microsoft.com/office/drawing/2014/main" id="{3698EE0B-33D2-4367-B2A7-96A00250871C}"/>
              </a:ext>
            </a:extLst>
          </p:cNvPr>
          <p:cNvSpPr>
            <a:spLocks noChangeArrowheads="1"/>
          </p:cNvSpPr>
          <p:nvPr userDrawn="1"/>
        </p:nvSpPr>
        <p:spPr bwMode="auto">
          <a:xfrm>
            <a:off x="8460985" y="4618995"/>
            <a:ext cx="4553829" cy="759927"/>
          </a:xfrm>
          <a:prstGeom prst="rect">
            <a:avLst/>
          </a:prstGeom>
          <a:noFill/>
          <a:ln w="9525">
            <a:noFill/>
            <a:miter lim="800000"/>
            <a:headEnd/>
            <a:tailEnd/>
          </a:ln>
        </p:spPr>
        <p:txBody>
          <a:bodyPr wrap="square" lIns="94460" tIns="47232" rIns="94460" bIns="47232">
            <a:spAutoFit/>
          </a:bodyPr>
          <a:lstStyle/>
          <a:p>
            <a:pPr defTabSz="945584" fontAlgn="base">
              <a:spcBef>
                <a:spcPct val="0"/>
              </a:spcBef>
              <a:spcAft>
                <a:spcPct val="0"/>
              </a:spcAft>
            </a:pPr>
            <a:r>
              <a:rPr lang="es-ES" sz="1270">
                <a:solidFill>
                  <a:schemeClr val="bg1"/>
                </a:solidFill>
                <a:latin typeface="Segoe UI Light" panose="020B0502040204020203" pitchFamily="34" charset="0"/>
                <a:ea typeface="Segoe UI Symbol" pitchFamily="34" charset="0"/>
                <a:cs typeface="Segoe UI Light" panose="020B0502040204020203" pitchFamily="34" charset="0"/>
              </a:rPr>
              <a:t>O hablar personalmente con tu</a:t>
            </a:r>
          </a:p>
          <a:p>
            <a:pPr defTabSz="945562" fontAlgn="base">
              <a:spcBef>
                <a:spcPct val="20000"/>
              </a:spcBef>
              <a:spcAft>
                <a:spcPct val="0"/>
              </a:spcAft>
            </a:pPr>
            <a:r>
              <a:rPr lang="es-ES" sz="1270" err="1">
                <a:solidFill>
                  <a:schemeClr val="bg1"/>
                </a:solidFill>
                <a:latin typeface="Segoe UI Light" panose="020B0502040204020203" pitchFamily="34" charset="0"/>
                <a:ea typeface="Segoe UI Symbol" pitchFamily="34" charset="0"/>
                <a:cs typeface="Segoe UI Light" panose="020B0502040204020203" pitchFamily="34" charset="0"/>
              </a:rPr>
              <a:t>A</a:t>
            </a:r>
            <a:r>
              <a:rPr lang="es-ES" sz="1270" err="1">
                <a:solidFill>
                  <a:schemeClr val="bg2"/>
                </a:solidFill>
                <a:ea typeface="Segoe UI Symbol" pitchFamily="34" charset="0"/>
                <a:cs typeface="Segoe UI" panose="020B0502040204020203" pitchFamily="34" charset="0"/>
              </a:rPr>
              <a:t>ccount</a:t>
            </a:r>
            <a:r>
              <a:rPr lang="es-ES" sz="1270">
                <a:solidFill>
                  <a:schemeClr val="bg2"/>
                </a:solidFill>
                <a:ea typeface="Segoe UI Symbol" pitchFamily="34" charset="0"/>
                <a:cs typeface="Segoe UI" panose="020B0502040204020203" pitchFamily="34" charset="0"/>
              </a:rPr>
              <a:t> Manager</a:t>
            </a:r>
            <a:endParaRPr lang="es-ES" sz="1270">
              <a:solidFill>
                <a:schemeClr val="bg2"/>
              </a:solidFill>
              <a:ea typeface="Segoe UI Symbol" pitchFamily="34" charset="0"/>
              <a:cs typeface="Segoe UI Light" panose="020B0502040204020203" pitchFamily="34" charset="0"/>
            </a:endParaRPr>
          </a:p>
          <a:p>
            <a:pPr defTabSz="945405" fontAlgn="base">
              <a:spcBef>
                <a:spcPct val="20000"/>
              </a:spcBef>
              <a:spcAft>
                <a:spcPct val="0"/>
              </a:spcAft>
            </a:pPr>
            <a:r>
              <a:rPr lang="es-ES" sz="1270">
                <a:latin typeface="Segoe UI Light" panose="020B0502040204020203" pitchFamily="34" charset="0"/>
                <a:ea typeface="Segoe UI Symbol" pitchFamily="34" charset="0"/>
                <a:cs typeface="Segoe UI Light" panose="020B0502040204020203" pitchFamily="34" charset="0"/>
              </a:rPr>
              <a:t>	</a:t>
            </a:r>
          </a:p>
        </p:txBody>
      </p:sp>
    </p:spTree>
    <p:extLst>
      <p:ext uri="{BB962C8B-B14F-4D97-AF65-F5344CB8AC3E}">
        <p14:creationId xmlns:p14="http://schemas.microsoft.com/office/powerpoint/2010/main" val="4178587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72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82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5EAD3-C5A3-4FA8-97DD-B0EB45EA6C2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21A7992-E497-47ED-896D-ECE85DF5E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E4FA28A-DEA8-4F7B-B8C0-A2820F172F47}"/>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4E35173F-1E50-4982-B8EA-697A9DD0BE5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AFFE63-C707-4863-A811-966A9A0E8EDE}"/>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2407517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5" name="1 Título"/>
          <p:cNvSpPr>
            <a:spLocks noGrp="1"/>
          </p:cNvSpPr>
          <p:nvPr>
            <p:ph type="ctrTitle"/>
          </p:nvPr>
        </p:nvSpPr>
        <p:spPr>
          <a:xfrm>
            <a:off x="513244" y="5453629"/>
            <a:ext cx="8866733" cy="522485"/>
          </a:xfrm>
        </p:spPr>
        <p:txBody>
          <a:bodyPr>
            <a:noAutofit/>
          </a:bodyPr>
          <a:lstStyle>
            <a:lvl1pPr>
              <a:defRPr sz="3265" baseline="0">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8" name="2 Subtítulo"/>
          <p:cNvSpPr>
            <a:spLocks noGrp="1"/>
          </p:cNvSpPr>
          <p:nvPr>
            <p:ph type="subTitle" idx="1"/>
          </p:nvPr>
        </p:nvSpPr>
        <p:spPr>
          <a:xfrm>
            <a:off x="513242" y="6041425"/>
            <a:ext cx="8782666" cy="391864"/>
          </a:xfrm>
        </p:spPr>
        <p:txBody>
          <a:bodyPr anchor="ctr">
            <a:normAutofit/>
          </a:bodyPr>
          <a:lstStyle>
            <a:lvl1pPr marL="0" marR="0" indent="0" algn="l" defTabSz="902862" rtl="0" eaLnBrk="1" fontAlgn="auto" latinLnBrk="0" hangingPunct="1">
              <a:lnSpc>
                <a:spcPct val="100000"/>
              </a:lnSpc>
              <a:spcBef>
                <a:spcPct val="0"/>
              </a:spcBef>
              <a:spcAft>
                <a:spcPts val="0"/>
              </a:spcAft>
              <a:buClrTx/>
              <a:buSzTx/>
              <a:buFontTx/>
              <a:buNone/>
              <a:tabLst/>
              <a:defRPr sz="1359">
                <a:solidFill>
                  <a:schemeClr val="tx1"/>
                </a:solidFill>
              </a:defRPr>
            </a:lvl1pPr>
            <a:lvl2pPr marL="451431" indent="0" algn="ctr">
              <a:buNone/>
              <a:defRPr>
                <a:solidFill>
                  <a:schemeClr val="tx1">
                    <a:tint val="75000"/>
                  </a:schemeClr>
                </a:solidFill>
              </a:defRPr>
            </a:lvl2pPr>
            <a:lvl3pPr marL="902862" indent="0" algn="ctr">
              <a:buNone/>
              <a:defRPr>
                <a:solidFill>
                  <a:schemeClr val="tx1">
                    <a:tint val="75000"/>
                  </a:schemeClr>
                </a:solidFill>
              </a:defRPr>
            </a:lvl3pPr>
            <a:lvl4pPr marL="1354294" indent="0" algn="ctr">
              <a:buNone/>
              <a:defRPr>
                <a:solidFill>
                  <a:schemeClr val="tx1">
                    <a:tint val="75000"/>
                  </a:schemeClr>
                </a:solidFill>
              </a:defRPr>
            </a:lvl4pPr>
            <a:lvl5pPr marL="1805725" indent="0" algn="ctr">
              <a:buNone/>
              <a:defRPr>
                <a:solidFill>
                  <a:schemeClr val="tx1">
                    <a:tint val="75000"/>
                  </a:schemeClr>
                </a:solidFill>
              </a:defRPr>
            </a:lvl5pPr>
            <a:lvl6pPr marL="2257155" indent="0" algn="ctr">
              <a:buNone/>
              <a:defRPr>
                <a:solidFill>
                  <a:schemeClr val="tx1">
                    <a:tint val="75000"/>
                  </a:schemeClr>
                </a:solidFill>
              </a:defRPr>
            </a:lvl6pPr>
            <a:lvl7pPr marL="2708587" indent="0" algn="ctr">
              <a:buNone/>
              <a:defRPr>
                <a:solidFill>
                  <a:schemeClr val="tx1">
                    <a:tint val="75000"/>
                  </a:schemeClr>
                </a:solidFill>
              </a:defRPr>
            </a:lvl7pPr>
            <a:lvl8pPr marL="3160019" indent="0" algn="ctr">
              <a:buNone/>
              <a:defRPr>
                <a:solidFill>
                  <a:schemeClr val="tx1">
                    <a:tint val="75000"/>
                  </a:schemeClr>
                </a:solidFill>
              </a:defRPr>
            </a:lvl8pPr>
            <a:lvl9pPr marL="3611451" indent="0" algn="ctr">
              <a:buNone/>
              <a:defRPr>
                <a:solidFill>
                  <a:schemeClr val="tx1">
                    <a:tint val="75000"/>
                  </a:schemeClr>
                </a:solidFill>
              </a:defRPr>
            </a:lvl9pPr>
          </a:lstStyle>
          <a:p>
            <a:pPr marL="0" marR="0" lvl="0" indent="0" algn="l" defTabSz="902862" rtl="0" eaLnBrk="1" fontAlgn="auto" latinLnBrk="0" hangingPunct="1">
              <a:lnSpc>
                <a:spcPct val="100000"/>
              </a:lnSpc>
              <a:spcBef>
                <a:spcPct val="0"/>
              </a:spcBef>
              <a:spcAft>
                <a:spcPts val="0"/>
              </a:spcAft>
              <a:buClrTx/>
              <a:buSzTx/>
              <a:buFontTx/>
              <a:buNone/>
              <a:tabLst/>
              <a:defRPr/>
            </a:pPr>
            <a:r>
              <a:rPr kumimoji="0" lang="es-ES" sz="1359" b="0" i="0" u="none" strike="noStrike" kern="1200" cap="none" spc="0" normalizeH="0" baseline="0" noProof="0">
                <a:ln>
                  <a:noFill/>
                </a:ln>
                <a:solidFill>
                  <a:schemeClr val="tx1"/>
                </a:solidFill>
                <a:effectLst/>
                <a:uLnTx/>
                <a:uFillTx/>
                <a:latin typeface="Segoe UI" pitchFamily="34" charset="0"/>
                <a:cs typeface="Segoe UI" pitchFamily="34" charset="0"/>
              </a:rPr>
              <a:t>Haga clic para modificar el estilo de subtítulo del patrón</a:t>
            </a:r>
            <a:endParaRPr kumimoji="0" lang="es-ES" sz="1359"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3" name="Rectángulo 12"/>
          <p:cNvSpPr/>
          <p:nvPr/>
        </p:nvSpPr>
        <p:spPr>
          <a:xfrm>
            <a:off x="2" y="1"/>
            <a:ext cx="12191999" cy="508873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32" dirty="0">
                <a:solidFill>
                  <a:prstClr val="white"/>
                </a:solidFill>
              </a:rPr>
              <a:t>               </a:t>
            </a:r>
          </a:p>
        </p:txBody>
      </p:sp>
      <p:pic>
        <p:nvPicPr>
          <p:cNvPr id="14" name="Imagen 13"/>
          <p:cNvPicPr>
            <a:picLocks noChangeAspect="1"/>
          </p:cNvPicPr>
          <p:nvPr/>
        </p:nvPicPr>
        <p:blipFill>
          <a:blip r:embed="rId2"/>
          <a:stretch>
            <a:fillRect/>
          </a:stretch>
        </p:blipFill>
        <p:spPr>
          <a:xfrm>
            <a:off x="5569910" y="2016195"/>
            <a:ext cx="3332476" cy="3072541"/>
          </a:xfrm>
          <a:prstGeom prst="rect">
            <a:avLst/>
          </a:prstGeom>
        </p:spPr>
      </p:pic>
      <p:sp>
        <p:nvSpPr>
          <p:cNvPr id="15" name="CuadroTexto 14"/>
          <p:cNvSpPr txBox="1"/>
          <p:nvPr/>
        </p:nvSpPr>
        <p:spPr>
          <a:xfrm>
            <a:off x="453518" y="2357490"/>
            <a:ext cx="4662874" cy="985141"/>
          </a:xfrm>
          <a:prstGeom prst="rect">
            <a:avLst/>
          </a:prstGeom>
          <a:noFill/>
        </p:spPr>
        <p:txBody>
          <a:bodyPr wrap="square" rtlCol="0">
            <a:spAutoFit/>
          </a:bodyPr>
          <a:lstStyle/>
          <a:p>
            <a:r>
              <a:rPr lang="es-ES" sz="2901"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901" dirty="0">
                <a:solidFill>
                  <a:srgbClr val="377631"/>
                </a:solidFill>
                <a:latin typeface="Segoe UI" panose="020B0502040204020203" pitchFamily="34" charset="0"/>
                <a:cs typeface="Segoe UI" panose="020B0502040204020203" pitchFamily="34" charset="0"/>
              </a:rPr>
              <a:t>c</a:t>
            </a:r>
            <a:r>
              <a:rPr lang="es-ES" sz="2901" dirty="0">
                <a:solidFill>
                  <a:srgbClr val="4AAC33"/>
                </a:solidFill>
                <a:latin typeface="Segoe UI" panose="020B0502040204020203" pitchFamily="34" charset="0"/>
                <a:cs typeface="Segoe UI" panose="020B0502040204020203" pitchFamily="34" charset="0"/>
              </a:rPr>
              <a:t>o</a:t>
            </a:r>
            <a:r>
              <a:rPr lang="es-ES" sz="2901" dirty="0">
                <a:solidFill>
                  <a:srgbClr val="0EA5DF"/>
                </a:solidFill>
                <a:latin typeface="Segoe UI" panose="020B0502040204020203" pitchFamily="34" charset="0"/>
                <a:cs typeface="Segoe UI" panose="020B0502040204020203" pitchFamily="34" charset="0"/>
              </a:rPr>
              <a:t>l</a:t>
            </a:r>
            <a:r>
              <a:rPr lang="es-ES" sz="2901" dirty="0">
                <a:solidFill>
                  <a:srgbClr val="444797"/>
                </a:solidFill>
                <a:latin typeface="Segoe UI" panose="020B0502040204020203" pitchFamily="34" charset="0"/>
                <a:cs typeface="Segoe UI" panose="020B0502040204020203" pitchFamily="34" charset="0"/>
              </a:rPr>
              <a:t>o</a:t>
            </a:r>
            <a:r>
              <a:rPr lang="es-ES" sz="2901" dirty="0">
                <a:solidFill>
                  <a:srgbClr val="6A398E"/>
                </a:solidFill>
                <a:latin typeface="Segoe UI" panose="020B0502040204020203" pitchFamily="34" charset="0"/>
                <a:cs typeface="Segoe UI" panose="020B0502040204020203" pitchFamily="34" charset="0"/>
              </a:rPr>
              <a:t>r</a:t>
            </a:r>
            <a:r>
              <a:rPr lang="es-ES" sz="2901" dirty="0">
                <a:solidFill>
                  <a:srgbClr val="9F3E8F"/>
                </a:solidFill>
                <a:latin typeface="Segoe UI" panose="020B0502040204020203" pitchFamily="34" charset="0"/>
                <a:cs typeface="Segoe UI" panose="020B0502040204020203" pitchFamily="34" charset="0"/>
              </a:rPr>
              <a:t>e</a:t>
            </a:r>
            <a:r>
              <a:rPr lang="es-ES" sz="2901" dirty="0">
                <a:solidFill>
                  <a:srgbClr val="C01B37"/>
                </a:solidFill>
                <a:latin typeface="Segoe UI" panose="020B0502040204020203" pitchFamily="34" charset="0"/>
                <a:cs typeface="Segoe UI" panose="020B0502040204020203" pitchFamily="34" charset="0"/>
              </a:rPr>
              <a:t>s</a:t>
            </a:r>
            <a:r>
              <a:rPr lang="es-ES" sz="2901" dirty="0">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457059" y="3385062"/>
            <a:ext cx="5747034" cy="343492"/>
          </a:xfrm>
          <a:prstGeom prst="rect">
            <a:avLst/>
          </a:prstGeom>
          <a:noFill/>
        </p:spPr>
        <p:txBody>
          <a:bodyPr wrap="square" rtlCol="0">
            <a:spAutoFit/>
          </a:bodyPr>
          <a:lstStyle/>
          <a:p>
            <a:r>
              <a:rPr lang="es-ES" sz="1632"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17" name="Imagen 16"/>
          <p:cNvPicPr>
            <a:picLocks noChangeAspect="1"/>
          </p:cNvPicPr>
          <p:nvPr/>
        </p:nvPicPr>
        <p:blipFill>
          <a:blip r:embed="rId3"/>
          <a:stretch>
            <a:fillRect/>
          </a:stretch>
        </p:blipFill>
        <p:spPr>
          <a:xfrm>
            <a:off x="552246" y="947198"/>
            <a:ext cx="3235674" cy="979659"/>
          </a:xfrm>
          <a:prstGeom prst="rect">
            <a:avLst/>
          </a:prstGeom>
        </p:spPr>
      </p:pic>
      <p:pic>
        <p:nvPicPr>
          <p:cNvPr id="18" name="Imagen 17"/>
          <p:cNvPicPr>
            <a:picLocks noChangeAspect="1"/>
          </p:cNvPicPr>
          <p:nvPr/>
        </p:nvPicPr>
        <p:blipFill>
          <a:blip r:embed="rId4"/>
          <a:stretch>
            <a:fillRect/>
          </a:stretch>
        </p:blipFill>
        <p:spPr>
          <a:xfrm>
            <a:off x="6852376" y="-23669"/>
            <a:ext cx="3569773" cy="1954978"/>
          </a:xfrm>
          <a:prstGeom prst="rect">
            <a:avLst/>
          </a:prstGeom>
        </p:spPr>
      </p:pic>
      <p:pic>
        <p:nvPicPr>
          <p:cNvPr id="19" name="Imagen 18"/>
          <p:cNvPicPr>
            <a:picLocks noChangeAspect="1"/>
          </p:cNvPicPr>
          <p:nvPr/>
        </p:nvPicPr>
        <p:blipFill>
          <a:blip r:embed="rId5"/>
          <a:stretch>
            <a:fillRect/>
          </a:stretch>
        </p:blipFill>
        <p:spPr>
          <a:xfrm>
            <a:off x="9981708" y="881885"/>
            <a:ext cx="2240360" cy="3628942"/>
          </a:xfrm>
          <a:prstGeom prst="rect">
            <a:avLst/>
          </a:prstGeom>
        </p:spPr>
      </p:pic>
      <p:sp>
        <p:nvSpPr>
          <p:cNvPr id="3" name="Rectángulo 2"/>
          <p:cNvSpPr/>
          <p:nvPr/>
        </p:nvSpPr>
        <p:spPr>
          <a:xfrm>
            <a:off x="10798120" y="6367978"/>
            <a:ext cx="1110223" cy="39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2" name="Rectángulo 11"/>
          <p:cNvSpPr/>
          <p:nvPr userDrawn="1"/>
        </p:nvSpPr>
        <p:spPr>
          <a:xfrm>
            <a:off x="1" y="1"/>
            <a:ext cx="12191999" cy="508873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32" dirty="0">
                <a:solidFill>
                  <a:prstClr val="white"/>
                </a:solidFill>
              </a:rPr>
              <a:t>               </a:t>
            </a:r>
          </a:p>
        </p:txBody>
      </p:sp>
      <p:pic>
        <p:nvPicPr>
          <p:cNvPr id="20" name="Imagen 19"/>
          <p:cNvPicPr>
            <a:picLocks noChangeAspect="1"/>
          </p:cNvPicPr>
          <p:nvPr userDrawn="1"/>
        </p:nvPicPr>
        <p:blipFill>
          <a:blip r:embed="rId2"/>
          <a:stretch>
            <a:fillRect/>
          </a:stretch>
        </p:blipFill>
        <p:spPr>
          <a:xfrm>
            <a:off x="5569910" y="2016194"/>
            <a:ext cx="3332476" cy="3072541"/>
          </a:xfrm>
          <a:prstGeom prst="rect">
            <a:avLst/>
          </a:prstGeom>
        </p:spPr>
      </p:pic>
      <p:sp>
        <p:nvSpPr>
          <p:cNvPr id="21" name="CuadroTexto 20"/>
          <p:cNvSpPr txBox="1"/>
          <p:nvPr userDrawn="1"/>
        </p:nvSpPr>
        <p:spPr>
          <a:xfrm>
            <a:off x="453518" y="2357489"/>
            <a:ext cx="4662874" cy="985526"/>
          </a:xfrm>
          <a:prstGeom prst="rect">
            <a:avLst/>
          </a:prstGeom>
          <a:noFill/>
        </p:spPr>
        <p:txBody>
          <a:bodyPr wrap="square" rtlCol="0">
            <a:spAutoFit/>
          </a:bodyPr>
          <a:lstStyle/>
          <a:p>
            <a:r>
              <a:rPr lang="es-ES" sz="2902"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902" dirty="0">
                <a:solidFill>
                  <a:srgbClr val="377631"/>
                </a:solidFill>
                <a:latin typeface="Segoe UI" panose="020B0502040204020203" pitchFamily="34" charset="0"/>
                <a:cs typeface="Segoe UI" panose="020B0502040204020203" pitchFamily="34" charset="0"/>
              </a:rPr>
              <a:t>c</a:t>
            </a:r>
            <a:r>
              <a:rPr lang="es-ES" sz="2902" dirty="0">
                <a:solidFill>
                  <a:srgbClr val="4AAC33"/>
                </a:solidFill>
                <a:latin typeface="Segoe UI" panose="020B0502040204020203" pitchFamily="34" charset="0"/>
                <a:cs typeface="Segoe UI" panose="020B0502040204020203" pitchFamily="34" charset="0"/>
              </a:rPr>
              <a:t>o</a:t>
            </a:r>
            <a:r>
              <a:rPr lang="es-ES" sz="2902" dirty="0">
                <a:solidFill>
                  <a:srgbClr val="0EA5DF"/>
                </a:solidFill>
                <a:latin typeface="Segoe UI" panose="020B0502040204020203" pitchFamily="34" charset="0"/>
                <a:cs typeface="Segoe UI" panose="020B0502040204020203" pitchFamily="34" charset="0"/>
              </a:rPr>
              <a:t>l</a:t>
            </a:r>
            <a:r>
              <a:rPr lang="es-ES" sz="2902" dirty="0">
                <a:solidFill>
                  <a:srgbClr val="444797"/>
                </a:solidFill>
                <a:latin typeface="Segoe UI" panose="020B0502040204020203" pitchFamily="34" charset="0"/>
                <a:cs typeface="Segoe UI" panose="020B0502040204020203" pitchFamily="34" charset="0"/>
              </a:rPr>
              <a:t>o</a:t>
            </a:r>
            <a:r>
              <a:rPr lang="es-ES" sz="2902" dirty="0">
                <a:solidFill>
                  <a:srgbClr val="6A398E"/>
                </a:solidFill>
                <a:latin typeface="Segoe UI" panose="020B0502040204020203" pitchFamily="34" charset="0"/>
                <a:cs typeface="Segoe UI" panose="020B0502040204020203" pitchFamily="34" charset="0"/>
              </a:rPr>
              <a:t>r</a:t>
            </a:r>
            <a:r>
              <a:rPr lang="es-ES" sz="2902" dirty="0">
                <a:solidFill>
                  <a:srgbClr val="9F3E8F"/>
                </a:solidFill>
                <a:latin typeface="Segoe UI" panose="020B0502040204020203" pitchFamily="34" charset="0"/>
                <a:cs typeface="Segoe UI" panose="020B0502040204020203" pitchFamily="34" charset="0"/>
              </a:rPr>
              <a:t>e</a:t>
            </a:r>
            <a:r>
              <a:rPr lang="es-ES" sz="2902" dirty="0">
                <a:solidFill>
                  <a:srgbClr val="C01B37"/>
                </a:solidFill>
                <a:latin typeface="Segoe UI" panose="020B0502040204020203" pitchFamily="34" charset="0"/>
                <a:cs typeface="Segoe UI" panose="020B0502040204020203" pitchFamily="34" charset="0"/>
              </a:rPr>
              <a:t>s</a:t>
            </a:r>
            <a:r>
              <a:rPr lang="es-ES" sz="2902" dirty="0">
                <a:solidFill>
                  <a:prstClr val="black"/>
                </a:solidFill>
                <a:latin typeface="Segoe UI" panose="020B0502040204020203" pitchFamily="34" charset="0"/>
                <a:cs typeface="Segoe UI" panose="020B0502040204020203" pitchFamily="34" charset="0"/>
              </a:rPr>
              <a:t> </a:t>
            </a:r>
          </a:p>
        </p:txBody>
      </p:sp>
      <p:sp>
        <p:nvSpPr>
          <p:cNvPr id="22" name="CuadroTexto 21"/>
          <p:cNvSpPr txBox="1"/>
          <p:nvPr userDrawn="1"/>
        </p:nvSpPr>
        <p:spPr>
          <a:xfrm>
            <a:off x="457059" y="3385062"/>
            <a:ext cx="5747034" cy="343492"/>
          </a:xfrm>
          <a:prstGeom prst="rect">
            <a:avLst/>
          </a:prstGeom>
          <a:noFill/>
        </p:spPr>
        <p:txBody>
          <a:bodyPr wrap="square" rtlCol="0">
            <a:spAutoFit/>
          </a:bodyPr>
          <a:lstStyle/>
          <a:p>
            <a:r>
              <a:rPr lang="es-ES" sz="1632"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23" name="Imagen 22"/>
          <p:cNvPicPr>
            <a:picLocks noChangeAspect="1"/>
          </p:cNvPicPr>
          <p:nvPr userDrawn="1"/>
        </p:nvPicPr>
        <p:blipFill>
          <a:blip r:embed="rId3"/>
          <a:stretch>
            <a:fillRect/>
          </a:stretch>
        </p:blipFill>
        <p:spPr>
          <a:xfrm>
            <a:off x="552246" y="947197"/>
            <a:ext cx="3235674" cy="979659"/>
          </a:xfrm>
          <a:prstGeom prst="rect">
            <a:avLst/>
          </a:prstGeom>
        </p:spPr>
      </p:pic>
      <p:pic>
        <p:nvPicPr>
          <p:cNvPr id="24" name="Imagen 23"/>
          <p:cNvPicPr>
            <a:picLocks noChangeAspect="1"/>
          </p:cNvPicPr>
          <p:nvPr userDrawn="1"/>
        </p:nvPicPr>
        <p:blipFill>
          <a:blip r:embed="rId4"/>
          <a:stretch>
            <a:fillRect/>
          </a:stretch>
        </p:blipFill>
        <p:spPr>
          <a:xfrm>
            <a:off x="6852375" y="-23669"/>
            <a:ext cx="3569773" cy="1954978"/>
          </a:xfrm>
          <a:prstGeom prst="rect">
            <a:avLst/>
          </a:prstGeom>
        </p:spPr>
      </p:pic>
      <p:pic>
        <p:nvPicPr>
          <p:cNvPr id="25" name="Imagen 24"/>
          <p:cNvPicPr>
            <a:picLocks noChangeAspect="1"/>
          </p:cNvPicPr>
          <p:nvPr userDrawn="1"/>
        </p:nvPicPr>
        <p:blipFill>
          <a:blip r:embed="rId5"/>
          <a:stretch>
            <a:fillRect/>
          </a:stretch>
        </p:blipFill>
        <p:spPr>
          <a:xfrm>
            <a:off x="9981708" y="881885"/>
            <a:ext cx="2240360" cy="3628942"/>
          </a:xfrm>
          <a:prstGeom prst="rect">
            <a:avLst/>
          </a:prstGeom>
        </p:spPr>
      </p:pic>
      <p:sp>
        <p:nvSpPr>
          <p:cNvPr id="26" name="Rectángulo 25"/>
          <p:cNvSpPr/>
          <p:nvPr userDrawn="1"/>
        </p:nvSpPr>
        <p:spPr>
          <a:xfrm>
            <a:off x="10798119" y="6367978"/>
            <a:ext cx="1110223" cy="39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2847588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4" name="6 Rectángulo"/>
          <p:cNvSpPr/>
          <p:nvPr/>
        </p:nvSpPr>
        <p:spPr>
          <a:xfrm>
            <a:off x="0" y="1"/>
            <a:ext cx="12192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157953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96E3C25-16E5-4B4D-B321-5A8E66C56637}"/>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3" name="Marcador de pie de página 2">
            <a:extLst>
              <a:ext uri="{FF2B5EF4-FFF2-40B4-BE49-F238E27FC236}">
                <a16:creationId xmlns:a16="http://schemas.microsoft.com/office/drawing/2014/main" id="{3616E7F1-22C6-4225-A716-09790450D75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CF0BCD8-2C3E-4ACF-8A36-BD550378FBCA}"/>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10820114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4" name="6 Rectángulo"/>
          <p:cNvSpPr/>
          <p:nvPr/>
        </p:nvSpPr>
        <p:spPr>
          <a:xfrm>
            <a:off x="0" y="1"/>
            <a:ext cx="12192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14876651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4" name="6 Rectángulo"/>
          <p:cNvSpPr/>
          <p:nvPr/>
        </p:nvSpPr>
        <p:spPr>
          <a:xfrm>
            <a:off x="0" y="1"/>
            <a:ext cx="12192000"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130809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4" name="6 Rectángulo"/>
          <p:cNvSpPr/>
          <p:nvPr/>
        </p:nvSpPr>
        <p:spPr>
          <a:xfrm>
            <a:off x="0" y="1"/>
            <a:ext cx="12192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20136900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12192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4" name="6 Rectángulo"/>
          <p:cNvSpPr/>
          <p:nvPr/>
        </p:nvSpPr>
        <p:spPr>
          <a:xfrm>
            <a:off x="0" y="1"/>
            <a:ext cx="12192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6"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37975726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12192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4" name="6 Rectángulo"/>
          <p:cNvSpPr/>
          <p:nvPr/>
        </p:nvSpPr>
        <p:spPr>
          <a:xfrm>
            <a:off x="0" y="1"/>
            <a:ext cx="12192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8"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9" name="Marcador de contenido 6"/>
          <p:cNvSpPr>
            <a:spLocks noGrp="1"/>
          </p:cNvSpPr>
          <p:nvPr>
            <p:ph sz="quarter" idx="11"/>
          </p:nvPr>
        </p:nvSpPr>
        <p:spPr>
          <a:xfrm>
            <a:off x="512561" y="1143241"/>
            <a:ext cx="11084815"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Tree>
    <p:extLst>
      <p:ext uri="{BB962C8B-B14F-4D97-AF65-F5344CB8AC3E}">
        <p14:creationId xmlns:p14="http://schemas.microsoft.com/office/powerpoint/2010/main" val="544595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096000" y="-24955"/>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8934453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192769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0" y="-12479"/>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096000" y="-24955"/>
            <a:ext cx="6096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9283492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3"/>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3"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latin typeface="Segoe UI Symbol" pitchFamily="34" charset="0"/>
              <a:ea typeface="Segoe UI Symbol" pitchFamily="34" charset="0"/>
            </a:endParaRPr>
          </a:p>
        </p:txBody>
      </p:sp>
      <p:sp>
        <p:nvSpPr>
          <p:cNvPr id="8" name="Triángulo isósceles 7"/>
          <p:cNvSpPr/>
          <p:nvPr/>
        </p:nvSpPr>
        <p:spPr>
          <a:xfrm rot="19765711">
            <a:off x="5772773"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15570682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096000"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17117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7785A-A703-4810-BC95-BD4D6F8CE3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551E7B9-1E62-4DB5-9774-0F456EE03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1B94CEC-FAC7-4967-BD00-6F60245DB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09D3C8-C36F-4225-B67C-CCFC24956AF4}"/>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6" name="Marcador de pie de página 5">
            <a:extLst>
              <a:ext uri="{FF2B5EF4-FFF2-40B4-BE49-F238E27FC236}">
                <a16:creationId xmlns:a16="http://schemas.microsoft.com/office/drawing/2014/main" id="{9E10BFF9-8976-44D2-9D20-FC6D974825C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2E2DA57-0B84-47A7-9403-DC5463D76E52}"/>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0684622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1448126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487620" y="620642"/>
            <a:ext cx="5191822"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772771" y="3233068"/>
            <a:ext cx="454538"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9765284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15717721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0" name="Rectángulo 9"/>
          <p:cNvSpPr/>
          <p:nvPr userDrawn="1"/>
        </p:nvSpPr>
        <p:spPr>
          <a:xfrm>
            <a:off x="-21772" y="-24955"/>
            <a:ext cx="6096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205554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487620" y="620642"/>
            <a:ext cx="5191822"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772771" y="3233068"/>
            <a:ext cx="454538"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8255648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7795589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227626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21772"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6" name="Rectángulo 5"/>
          <p:cNvSpPr/>
          <p:nvPr/>
        </p:nvSpPr>
        <p:spPr>
          <a:xfrm>
            <a:off x="-21772"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33864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39792068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4"/>
          <p:cNvSpPr>
            <a:spLocks noGrp="1"/>
          </p:cNvSpPr>
          <p:nvPr>
            <p:ph sz="quarter" idx="11"/>
          </p:nvPr>
        </p:nvSpPr>
        <p:spPr>
          <a:xfrm>
            <a:off x="6487620" y="620642"/>
            <a:ext cx="5191822"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1691011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82457-59F6-497F-B312-810287732A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4D93547-E2CA-454D-837C-7A44D114A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81EDDF4-B4D0-413E-A20C-1C5E3BAFB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F17774A-07DE-4BC6-8BA1-AC1FEAB831A6}"/>
              </a:ext>
            </a:extLst>
          </p:cNvPr>
          <p:cNvSpPr>
            <a:spLocks noGrp="1"/>
          </p:cNvSpPr>
          <p:nvPr>
            <p:ph type="dt" sz="half" idx="10"/>
          </p:nvPr>
        </p:nvSpPr>
        <p:spPr/>
        <p:txBody>
          <a:bodyPr/>
          <a:lstStyle/>
          <a:p>
            <a:fld id="{79F4E002-3599-4A40-8B6D-35052E54DD80}" type="datetimeFigureOut">
              <a:rPr lang="es-ES" smtClean="0"/>
              <a:t>31/01/2020</a:t>
            </a:fld>
            <a:endParaRPr lang="es-ES"/>
          </a:p>
        </p:txBody>
      </p:sp>
      <p:sp>
        <p:nvSpPr>
          <p:cNvPr id="6" name="Marcador de pie de página 5">
            <a:extLst>
              <a:ext uri="{FF2B5EF4-FFF2-40B4-BE49-F238E27FC236}">
                <a16:creationId xmlns:a16="http://schemas.microsoft.com/office/drawing/2014/main" id="{E283F68C-2E3D-487E-AA79-FF1EE504121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E106337-8165-4A22-AFEB-F12746400187}"/>
              </a:ext>
            </a:extLst>
          </p:cNvPr>
          <p:cNvSpPr>
            <a:spLocks noGrp="1"/>
          </p:cNvSpPr>
          <p:nvPr>
            <p:ph type="sldNum" sz="quarter" idx="12"/>
          </p:nvPr>
        </p:nvSpPr>
        <p:spPr/>
        <p:txBody>
          <a:bodyPr/>
          <a:lstStyle/>
          <a:p>
            <a:fld id="{79EB25EB-B17E-44E1-A2D8-20F40D920078}" type="slidenum">
              <a:rPr lang="es-ES" smtClean="0"/>
              <a:t>‹#›</a:t>
            </a:fld>
            <a:endParaRPr lang="es-ES"/>
          </a:p>
        </p:txBody>
      </p:sp>
    </p:spTree>
    <p:extLst>
      <p:ext uri="{BB962C8B-B14F-4D97-AF65-F5344CB8AC3E}">
        <p14:creationId xmlns:p14="http://schemas.microsoft.com/office/powerpoint/2010/main" val="34641922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904027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42798080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18058437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5847376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487620" y="620642"/>
            <a:ext cx="5191822"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772771"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758352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6328501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5"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39241368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2752041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1"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dirty="0"/>
          </a:p>
        </p:txBody>
      </p:sp>
      <p:sp>
        <p:nvSpPr>
          <p:cNvPr id="6" name="Rectángulo 5"/>
          <p:cNvSpPr/>
          <p:nvPr/>
        </p:nvSpPr>
        <p:spPr>
          <a:xfrm>
            <a:off x="6096000" y="-24954"/>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1070" y="1599674"/>
            <a:ext cx="5383312"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096000" y="-24955"/>
            <a:ext cx="6096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1" name="Imagen 10"/>
          <p:cNvPicPr>
            <a:picLocks noChangeAspect="1"/>
          </p:cNvPicPr>
          <p:nvPr userDrawn="1"/>
        </p:nvPicPr>
        <p:blipFill>
          <a:blip r:embed="rId2"/>
          <a:stretch>
            <a:fillRect/>
          </a:stretch>
        </p:blipFill>
        <p:spPr>
          <a:xfrm>
            <a:off x="10928733" y="6457431"/>
            <a:ext cx="875014" cy="171791"/>
          </a:xfrm>
          <a:prstGeom prst="rect">
            <a:avLst/>
          </a:prstGeom>
        </p:spPr>
      </p:pic>
      <p:sp>
        <p:nvSpPr>
          <p:cNvPr id="13" name="Triángulo isósceles 12"/>
          <p:cNvSpPr/>
          <p:nvPr userDrawn="1"/>
        </p:nvSpPr>
        <p:spPr>
          <a:xfrm rot="19765711">
            <a:off x="5772771" y="3233068"/>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4" name="Marcador de número de diapositiva 3"/>
          <p:cNvSpPr>
            <a:spLocks noGrp="1"/>
          </p:cNvSpPr>
          <p:nvPr>
            <p:ph type="sldNum" sz="quarter" idx="4"/>
          </p:nvPr>
        </p:nvSpPr>
        <p:spPr>
          <a:xfrm>
            <a:off x="321541"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27090109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1"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7" name="6 Rectángulo"/>
          <p:cNvSpPr/>
          <p:nvPr/>
        </p:nvSpPr>
        <p:spPr>
          <a:xfrm>
            <a:off x="2" y="1"/>
            <a:ext cx="6096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5" name="Marcador de contenido 4"/>
          <p:cNvSpPr>
            <a:spLocks noGrp="1"/>
          </p:cNvSpPr>
          <p:nvPr>
            <p:ph sz="quarter" idx="11"/>
          </p:nvPr>
        </p:nvSpPr>
        <p:spPr>
          <a:xfrm>
            <a:off x="6487620" y="620642"/>
            <a:ext cx="5191822"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772771" y="3233068"/>
            <a:ext cx="454538"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313511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image" Target="../media/image1.emf"/><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image" Target="../media/image1.emf"/><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theme" Target="../theme/theme3.xml"/><Relationship Id="rId20" Type="http://schemas.openxmlformats.org/officeDocument/2006/relationships/slideLayout" Target="../slideLayouts/slideLayout87.xml"/><Relationship Id="rId41"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theme" Target="../theme/theme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image" Target="../media/image17.emf"/><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theme" Target="../theme/theme6.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image" Target="../media/image17.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F01FD07-C0F7-4439-B4FD-BC1F3F144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EA5E4D2-8CE2-4BD5-AF32-2BD881C425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C364672-1E80-4BF7-8763-14DDDBA80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4E002-3599-4A40-8B6D-35052E54DD80}" type="datetimeFigureOut">
              <a:rPr lang="es-ES" smtClean="0"/>
              <a:t>31/01/2020</a:t>
            </a:fld>
            <a:endParaRPr lang="es-ES"/>
          </a:p>
        </p:txBody>
      </p:sp>
      <p:sp>
        <p:nvSpPr>
          <p:cNvPr id="5" name="Marcador de pie de página 4">
            <a:extLst>
              <a:ext uri="{FF2B5EF4-FFF2-40B4-BE49-F238E27FC236}">
                <a16:creationId xmlns:a16="http://schemas.microsoft.com/office/drawing/2014/main" id="{67F4EC7F-41AD-43A9-A696-DD60D832D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29B25F2-B010-4366-B338-BB6A53453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25EB-B17E-44E1-A2D8-20F40D920078}" type="slidenum">
              <a:rPr lang="es-ES" smtClean="0"/>
              <a:t>‹#›</a:t>
            </a:fld>
            <a:endParaRPr lang="es-ES"/>
          </a:p>
        </p:txBody>
      </p:sp>
    </p:spTree>
    <p:extLst>
      <p:ext uri="{BB962C8B-B14F-4D97-AF65-F5344CB8AC3E}">
        <p14:creationId xmlns:p14="http://schemas.microsoft.com/office/powerpoint/2010/main" val="13718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p>
            <a:endParaRPr lang="es-ES"/>
          </a:p>
        </p:txBody>
      </p:sp>
      <p:sp>
        <p:nvSpPr>
          <p:cNvPr id="3" name="2 Marcador de texto"/>
          <p:cNvSpPr>
            <a:spLocks noGrp="1"/>
          </p:cNvSpPr>
          <p:nvPr>
            <p:ph type="body" idx="1"/>
          </p:nvPr>
        </p:nvSpPr>
        <p:spPr>
          <a:xfrm>
            <a:off x="513244" y="1319531"/>
            <a:ext cx="11083416" cy="4721895"/>
          </a:xfrm>
          <a:prstGeom prst="rect">
            <a:avLst/>
          </a:prstGeom>
        </p:spPr>
        <p:txBody>
          <a:bodyPr vert="horz" lIns="99569" tIns="49785" rIns="99569" bIns="49785" rtlCol="0">
            <a:normAutofit/>
          </a:bodyPr>
          <a:lstStyle/>
          <a:p>
            <a:pPr lvl="0"/>
            <a:endParaRPr lang="es-ES"/>
          </a:p>
        </p:txBody>
      </p:sp>
      <p:pic>
        <p:nvPicPr>
          <p:cNvPr id="6" name="Imagen 5"/>
          <p:cNvPicPr>
            <a:picLocks noChangeAspect="1"/>
          </p:cNvPicPr>
          <p:nvPr/>
        </p:nvPicPr>
        <p:blipFill>
          <a:blip r:embed="rId58"/>
          <a:stretch>
            <a:fillRect/>
          </a:stretch>
        </p:blipFill>
        <p:spPr>
          <a:xfrm>
            <a:off x="10928733" y="6468247"/>
            <a:ext cx="875014" cy="166423"/>
          </a:xfrm>
          <a:prstGeom prst="rect">
            <a:avLst/>
          </a:prstGeom>
        </p:spPr>
      </p:pic>
      <p:sp>
        <p:nvSpPr>
          <p:cNvPr id="7"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
        <p:nvSpPr>
          <p:cNvPr id="9" name="Rectángulo 8"/>
          <p:cNvSpPr/>
          <p:nvPr userDrawn="1"/>
        </p:nvSpPr>
        <p:spPr>
          <a:xfrm flipH="1">
            <a:off x="12421585" y="6188197"/>
            <a:ext cx="560068" cy="560097"/>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0" name="Rectángulo 9"/>
          <p:cNvSpPr/>
          <p:nvPr userDrawn="1"/>
        </p:nvSpPr>
        <p:spPr>
          <a:xfrm flipH="1">
            <a:off x="12421585" y="5567976"/>
            <a:ext cx="560068" cy="56009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1" name="Rectángulo 10"/>
          <p:cNvSpPr/>
          <p:nvPr userDrawn="1"/>
        </p:nvSpPr>
        <p:spPr>
          <a:xfrm flipH="1">
            <a:off x="12421585" y="4947752"/>
            <a:ext cx="560068" cy="56009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2" name="Rectángulo 11"/>
          <p:cNvSpPr/>
          <p:nvPr userDrawn="1"/>
        </p:nvSpPr>
        <p:spPr>
          <a:xfrm flipH="1">
            <a:off x="12421585" y="4327529"/>
            <a:ext cx="560068" cy="56009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3" name="Rectángulo 12"/>
          <p:cNvSpPr/>
          <p:nvPr userDrawn="1"/>
        </p:nvSpPr>
        <p:spPr>
          <a:xfrm flipH="1">
            <a:off x="12421585" y="3707306"/>
            <a:ext cx="560068" cy="56009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4" name="Rectángulo 13"/>
          <p:cNvSpPr/>
          <p:nvPr userDrawn="1"/>
        </p:nvSpPr>
        <p:spPr>
          <a:xfrm flipH="1">
            <a:off x="12421585" y="3087082"/>
            <a:ext cx="560068" cy="56009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5" name="Rectángulo 14"/>
          <p:cNvSpPr/>
          <p:nvPr userDrawn="1"/>
        </p:nvSpPr>
        <p:spPr>
          <a:xfrm flipH="1">
            <a:off x="12421585" y="2466859"/>
            <a:ext cx="560068" cy="56009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6" name="Rectángulo 15"/>
          <p:cNvSpPr/>
          <p:nvPr userDrawn="1"/>
        </p:nvSpPr>
        <p:spPr>
          <a:xfrm flipH="1">
            <a:off x="12421585" y="1846636"/>
            <a:ext cx="560068" cy="56009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7" name="Rectángulo 16"/>
          <p:cNvSpPr/>
          <p:nvPr userDrawn="1"/>
        </p:nvSpPr>
        <p:spPr>
          <a:xfrm flipH="1">
            <a:off x="12421585" y="1226412"/>
            <a:ext cx="560068" cy="56009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8" name="Rectángulo 17"/>
          <p:cNvSpPr/>
          <p:nvPr userDrawn="1"/>
        </p:nvSpPr>
        <p:spPr>
          <a:xfrm flipH="1">
            <a:off x="12421585" y="606189"/>
            <a:ext cx="560068" cy="56009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
        <p:nvSpPr>
          <p:cNvPr id="19" name="Rectángulo 18"/>
          <p:cNvSpPr/>
          <p:nvPr userDrawn="1"/>
        </p:nvSpPr>
        <p:spPr>
          <a:xfrm flipH="1">
            <a:off x="12421585" y="-14034"/>
            <a:ext cx="560068" cy="560097"/>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p>
        </p:txBody>
      </p:sp>
    </p:spTree>
    <p:extLst>
      <p:ext uri="{BB962C8B-B14F-4D97-AF65-F5344CB8AC3E}">
        <p14:creationId xmlns:p14="http://schemas.microsoft.com/office/powerpoint/2010/main" val="19268747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861" r:id="rId56"/>
  </p:sldLayoutIdLst>
  <p:hf hdr="0" ftr="0" dt="0"/>
  <p:txStyles>
    <p:titleStyle>
      <a:lvl1pPr algn="l" defTabSz="902862" rtl="0" eaLnBrk="1" latinLnBrk="0" hangingPunct="1">
        <a:spcBef>
          <a:spcPct val="0"/>
        </a:spcBef>
        <a:buNone/>
        <a:defRPr lang="es-ES" sz="3173"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38574" indent="-338574"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1pPr>
      <a:lvl2pPr marL="733575" indent="-282145" algn="l" defTabSz="902862" rtl="0" eaLnBrk="1" latinLnBrk="0" hangingPunct="1">
        <a:spcBef>
          <a:spcPct val="20000"/>
        </a:spcBef>
        <a:buFont typeface="Arial" pitchFamily="34" charset="0"/>
        <a:buChar char="–"/>
        <a:defRPr lang="es-ES" sz="1451" kern="1200" dirty="0" smtClean="0">
          <a:solidFill>
            <a:schemeClr val="tx1"/>
          </a:solidFill>
          <a:latin typeface="Segoe UI" pitchFamily="34" charset="0"/>
          <a:ea typeface="Segoe UI" pitchFamily="34" charset="0"/>
          <a:cs typeface="Segoe UI" pitchFamily="34" charset="0"/>
        </a:defRPr>
      </a:lvl2pPr>
      <a:lvl3pPr marL="1128579"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3pPr>
      <a:lvl4pPr marL="1580009"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4pPr>
      <a:lvl5pPr marL="2031441"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5pPr>
      <a:lvl6pPr marL="2482872"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6pPr>
      <a:lvl7pPr marL="2934303"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7pPr>
      <a:lvl8pPr marL="3385734"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8pPr>
      <a:lvl9pPr marL="3837166"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9pPr>
    </p:bodyStyle>
    <p:otherStyle>
      <a:defPPr>
        <a:defRPr lang="es-ES"/>
      </a:defPPr>
      <a:lvl1pPr marL="0" algn="l" defTabSz="902862" rtl="0" eaLnBrk="1" latinLnBrk="0" hangingPunct="1">
        <a:defRPr sz="1814" kern="1200">
          <a:solidFill>
            <a:schemeClr val="tx1"/>
          </a:solidFill>
          <a:latin typeface="+mn-lt"/>
          <a:ea typeface="+mn-ea"/>
          <a:cs typeface="+mn-cs"/>
        </a:defRPr>
      </a:lvl1pPr>
      <a:lvl2pPr marL="451431" algn="l" defTabSz="902862" rtl="0" eaLnBrk="1" latinLnBrk="0" hangingPunct="1">
        <a:defRPr sz="1814" kern="1200">
          <a:solidFill>
            <a:schemeClr val="tx1"/>
          </a:solidFill>
          <a:latin typeface="+mn-lt"/>
          <a:ea typeface="+mn-ea"/>
          <a:cs typeface="+mn-cs"/>
        </a:defRPr>
      </a:lvl2pPr>
      <a:lvl3pPr marL="902862" algn="l" defTabSz="902862" rtl="0" eaLnBrk="1" latinLnBrk="0" hangingPunct="1">
        <a:defRPr sz="1814" kern="1200">
          <a:solidFill>
            <a:schemeClr val="tx1"/>
          </a:solidFill>
          <a:latin typeface="+mn-lt"/>
          <a:ea typeface="+mn-ea"/>
          <a:cs typeface="+mn-cs"/>
        </a:defRPr>
      </a:lvl3pPr>
      <a:lvl4pPr marL="1354294" algn="l" defTabSz="902862" rtl="0" eaLnBrk="1" latinLnBrk="0" hangingPunct="1">
        <a:defRPr sz="1814" kern="1200">
          <a:solidFill>
            <a:schemeClr val="tx1"/>
          </a:solidFill>
          <a:latin typeface="+mn-lt"/>
          <a:ea typeface="+mn-ea"/>
          <a:cs typeface="+mn-cs"/>
        </a:defRPr>
      </a:lvl4pPr>
      <a:lvl5pPr marL="1805725" algn="l" defTabSz="902862" rtl="0" eaLnBrk="1" latinLnBrk="0" hangingPunct="1">
        <a:defRPr sz="1814" kern="1200">
          <a:solidFill>
            <a:schemeClr val="tx1"/>
          </a:solidFill>
          <a:latin typeface="+mn-lt"/>
          <a:ea typeface="+mn-ea"/>
          <a:cs typeface="+mn-cs"/>
        </a:defRPr>
      </a:lvl5pPr>
      <a:lvl6pPr marL="2257155" algn="l" defTabSz="902862" rtl="0" eaLnBrk="1" latinLnBrk="0" hangingPunct="1">
        <a:defRPr sz="1814" kern="1200">
          <a:solidFill>
            <a:schemeClr val="tx1"/>
          </a:solidFill>
          <a:latin typeface="+mn-lt"/>
          <a:ea typeface="+mn-ea"/>
          <a:cs typeface="+mn-cs"/>
        </a:defRPr>
      </a:lvl6pPr>
      <a:lvl7pPr marL="2708587" algn="l" defTabSz="902862" rtl="0" eaLnBrk="1" latinLnBrk="0" hangingPunct="1">
        <a:defRPr sz="1814" kern="1200">
          <a:solidFill>
            <a:schemeClr val="tx1"/>
          </a:solidFill>
          <a:latin typeface="+mn-lt"/>
          <a:ea typeface="+mn-ea"/>
          <a:cs typeface="+mn-cs"/>
        </a:defRPr>
      </a:lvl7pPr>
      <a:lvl8pPr marL="3160019" algn="l" defTabSz="902862" rtl="0" eaLnBrk="1" latinLnBrk="0" hangingPunct="1">
        <a:defRPr sz="1814" kern="1200">
          <a:solidFill>
            <a:schemeClr val="tx1"/>
          </a:solidFill>
          <a:latin typeface="+mn-lt"/>
          <a:ea typeface="+mn-ea"/>
          <a:cs typeface="+mn-cs"/>
        </a:defRPr>
      </a:lvl8pPr>
      <a:lvl9pPr marL="3611451" algn="l" defTabSz="902862" rtl="0" eaLnBrk="1" latinLnBrk="0" hangingPunct="1">
        <a:defRPr sz="181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13244" y="274638"/>
            <a:ext cx="11083416" cy="672558"/>
          </a:xfrm>
          <a:prstGeom prst="rect">
            <a:avLst/>
          </a:prstGeom>
        </p:spPr>
        <p:txBody>
          <a:bodyPr vert="horz" lIns="99569" tIns="49785" rIns="99569" bIns="49785" rtlCol="0" anchor="ctr">
            <a:normAutofit/>
          </a:bodyPr>
          <a:lstStyle/>
          <a:p>
            <a:endParaRPr lang="es-ES" dirty="0"/>
          </a:p>
        </p:txBody>
      </p:sp>
      <p:sp>
        <p:nvSpPr>
          <p:cNvPr id="3" name="2 Marcador de texto"/>
          <p:cNvSpPr>
            <a:spLocks noGrp="1"/>
          </p:cNvSpPr>
          <p:nvPr>
            <p:ph type="body" idx="1"/>
          </p:nvPr>
        </p:nvSpPr>
        <p:spPr>
          <a:xfrm>
            <a:off x="513244" y="1319531"/>
            <a:ext cx="11083416" cy="4721895"/>
          </a:xfrm>
          <a:prstGeom prst="rect">
            <a:avLst/>
          </a:prstGeom>
        </p:spPr>
        <p:txBody>
          <a:bodyPr vert="horz" lIns="99569" tIns="49785" rIns="99569" bIns="49785" rtlCol="0">
            <a:normAutofit/>
          </a:bodyPr>
          <a:lstStyle/>
          <a:p>
            <a:pPr lvl="0"/>
            <a:endParaRPr lang="es-ES" dirty="0"/>
          </a:p>
        </p:txBody>
      </p:sp>
      <p:pic>
        <p:nvPicPr>
          <p:cNvPr id="6" name="Imagen 5"/>
          <p:cNvPicPr>
            <a:picLocks noChangeAspect="1"/>
          </p:cNvPicPr>
          <p:nvPr/>
        </p:nvPicPr>
        <p:blipFill>
          <a:blip r:embed="rId47"/>
          <a:stretch>
            <a:fillRect/>
          </a:stretch>
        </p:blipFill>
        <p:spPr>
          <a:xfrm>
            <a:off x="10928733" y="6468247"/>
            <a:ext cx="875014" cy="166423"/>
          </a:xfrm>
          <a:prstGeom prst="rect">
            <a:avLst/>
          </a:prstGeom>
        </p:spPr>
      </p:pic>
      <p:sp>
        <p:nvSpPr>
          <p:cNvPr id="7"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pic>
        <p:nvPicPr>
          <p:cNvPr id="8" name="Imagen 7"/>
          <p:cNvPicPr>
            <a:picLocks noChangeAspect="1"/>
          </p:cNvPicPr>
          <p:nvPr userDrawn="1"/>
        </p:nvPicPr>
        <p:blipFill>
          <a:blip r:embed="rId47"/>
          <a:stretch>
            <a:fillRect/>
          </a:stretch>
        </p:blipFill>
        <p:spPr>
          <a:xfrm>
            <a:off x="10928733" y="6468246"/>
            <a:ext cx="875014" cy="166423"/>
          </a:xfrm>
          <a:prstGeom prst="rect">
            <a:avLst/>
          </a:prstGeom>
        </p:spPr>
      </p:pic>
      <p:sp>
        <p:nvSpPr>
          <p:cNvPr id="9" name="Rectángulo 8"/>
          <p:cNvSpPr/>
          <p:nvPr userDrawn="1"/>
        </p:nvSpPr>
        <p:spPr>
          <a:xfrm flipH="1">
            <a:off x="12421585" y="6188197"/>
            <a:ext cx="560068" cy="560097"/>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0" name="Rectángulo 9"/>
          <p:cNvSpPr/>
          <p:nvPr userDrawn="1"/>
        </p:nvSpPr>
        <p:spPr>
          <a:xfrm flipH="1">
            <a:off x="12421585" y="5567976"/>
            <a:ext cx="560068" cy="56009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1" name="Rectángulo 10"/>
          <p:cNvSpPr/>
          <p:nvPr userDrawn="1"/>
        </p:nvSpPr>
        <p:spPr>
          <a:xfrm flipH="1">
            <a:off x="12421585" y="4947752"/>
            <a:ext cx="560068" cy="56009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2" name="Rectángulo 11"/>
          <p:cNvSpPr/>
          <p:nvPr userDrawn="1"/>
        </p:nvSpPr>
        <p:spPr>
          <a:xfrm flipH="1">
            <a:off x="12421585" y="4327529"/>
            <a:ext cx="560068" cy="56009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3" name="Rectángulo 12"/>
          <p:cNvSpPr/>
          <p:nvPr userDrawn="1"/>
        </p:nvSpPr>
        <p:spPr>
          <a:xfrm flipH="1">
            <a:off x="12421585" y="3707306"/>
            <a:ext cx="560068" cy="56009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4" name="Rectángulo 13"/>
          <p:cNvSpPr/>
          <p:nvPr userDrawn="1"/>
        </p:nvSpPr>
        <p:spPr>
          <a:xfrm flipH="1">
            <a:off x="12421585" y="3087082"/>
            <a:ext cx="560068" cy="56009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5" name="Rectángulo 14"/>
          <p:cNvSpPr/>
          <p:nvPr userDrawn="1"/>
        </p:nvSpPr>
        <p:spPr>
          <a:xfrm flipH="1">
            <a:off x="12421585" y="2466859"/>
            <a:ext cx="560068" cy="56009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6" name="Rectángulo 15"/>
          <p:cNvSpPr/>
          <p:nvPr userDrawn="1"/>
        </p:nvSpPr>
        <p:spPr>
          <a:xfrm flipH="1">
            <a:off x="12421585" y="1846636"/>
            <a:ext cx="560068" cy="56009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7" name="Rectángulo 16"/>
          <p:cNvSpPr/>
          <p:nvPr userDrawn="1"/>
        </p:nvSpPr>
        <p:spPr>
          <a:xfrm flipH="1">
            <a:off x="12421585" y="1226412"/>
            <a:ext cx="560068" cy="56009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8" name="Rectángulo 17"/>
          <p:cNvSpPr/>
          <p:nvPr userDrawn="1"/>
        </p:nvSpPr>
        <p:spPr>
          <a:xfrm flipH="1">
            <a:off x="12421585" y="606189"/>
            <a:ext cx="560068" cy="56009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
        <p:nvSpPr>
          <p:cNvPr id="19" name="Rectángulo 18"/>
          <p:cNvSpPr/>
          <p:nvPr userDrawn="1"/>
        </p:nvSpPr>
        <p:spPr>
          <a:xfrm flipH="1">
            <a:off x="12421585" y="-14034"/>
            <a:ext cx="560068" cy="560097"/>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p>
        </p:txBody>
      </p:sp>
    </p:spTree>
    <p:extLst>
      <p:ext uri="{BB962C8B-B14F-4D97-AF65-F5344CB8AC3E}">
        <p14:creationId xmlns:p14="http://schemas.microsoft.com/office/powerpoint/2010/main" val="208752828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Lst>
  <p:hf hdr="0" ftr="0" dt="0"/>
  <p:txStyles>
    <p:titleStyle>
      <a:lvl1pPr algn="l" defTabSz="902862" rtl="0" eaLnBrk="1" latinLnBrk="0" hangingPunct="1">
        <a:spcBef>
          <a:spcPct val="0"/>
        </a:spcBef>
        <a:buNone/>
        <a:defRPr lang="es-ES" sz="3173"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38574" indent="-338574"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1pPr>
      <a:lvl2pPr marL="733575" indent="-282145" algn="l" defTabSz="902862" rtl="0" eaLnBrk="1" latinLnBrk="0" hangingPunct="1">
        <a:spcBef>
          <a:spcPct val="20000"/>
        </a:spcBef>
        <a:buFont typeface="Arial" pitchFamily="34" charset="0"/>
        <a:buChar char="–"/>
        <a:defRPr lang="es-ES" sz="1451" kern="1200" dirty="0" smtClean="0">
          <a:solidFill>
            <a:schemeClr val="tx1"/>
          </a:solidFill>
          <a:latin typeface="Segoe UI" pitchFamily="34" charset="0"/>
          <a:ea typeface="Segoe UI" pitchFamily="34" charset="0"/>
          <a:cs typeface="Segoe UI" pitchFamily="34" charset="0"/>
        </a:defRPr>
      </a:lvl2pPr>
      <a:lvl3pPr marL="1128579"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3pPr>
      <a:lvl4pPr marL="1580009"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4pPr>
      <a:lvl5pPr marL="2031441" indent="-225716" algn="l" defTabSz="902862" rtl="0" eaLnBrk="1" latinLnBrk="0" hangingPunct="1">
        <a:spcBef>
          <a:spcPct val="20000"/>
        </a:spcBef>
        <a:buFont typeface="Arial" pitchFamily="34" charset="0"/>
        <a:buChar char="»"/>
        <a:defRPr sz="1451" kern="1200">
          <a:solidFill>
            <a:schemeClr val="tx1"/>
          </a:solidFill>
          <a:latin typeface="Segoe UI" pitchFamily="34" charset="0"/>
          <a:ea typeface="Segoe UI" pitchFamily="34" charset="0"/>
          <a:cs typeface="Segoe UI" pitchFamily="34" charset="0"/>
        </a:defRPr>
      </a:lvl5pPr>
      <a:lvl6pPr marL="2482872"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6pPr>
      <a:lvl7pPr marL="2934303"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7pPr>
      <a:lvl8pPr marL="3385734"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8pPr>
      <a:lvl9pPr marL="3837166" indent="-225716" algn="l" defTabSz="902862" rtl="0" eaLnBrk="1" latinLnBrk="0" hangingPunct="1">
        <a:spcBef>
          <a:spcPct val="20000"/>
        </a:spcBef>
        <a:buFont typeface="Arial" pitchFamily="34" charset="0"/>
        <a:buChar char="•"/>
        <a:defRPr sz="1994" kern="1200">
          <a:solidFill>
            <a:schemeClr val="tx1"/>
          </a:solidFill>
          <a:latin typeface="+mn-lt"/>
          <a:ea typeface="+mn-ea"/>
          <a:cs typeface="+mn-cs"/>
        </a:defRPr>
      </a:lvl9pPr>
    </p:bodyStyle>
    <p:otherStyle>
      <a:defPPr>
        <a:defRPr lang="es-ES"/>
      </a:defPPr>
      <a:lvl1pPr marL="0" algn="l" defTabSz="902862" rtl="0" eaLnBrk="1" latinLnBrk="0" hangingPunct="1">
        <a:defRPr sz="1814" kern="1200">
          <a:solidFill>
            <a:schemeClr val="tx1"/>
          </a:solidFill>
          <a:latin typeface="+mn-lt"/>
          <a:ea typeface="+mn-ea"/>
          <a:cs typeface="+mn-cs"/>
        </a:defRPr>
      </a:lvl1pPr>
      <a:lvl2pPr marL="451431" algn="l" defTabSz="902862" rtl="0" eaLnBrk="1" latinLnBrk="0" hangingPunct="1">
        <a:defRPr sz="1814" kern="1200">
          <a:solidFill>
            <a:schemeClr val="tx1"/>
          </a:solidFill>
          <a:latin typeface="+mn-lt"/>
          <a:ea typeface="+mn-ea"/>
          <a:cs typeface="+mn-cs"/>
        </a:defRPr>
      </a:lvl2pPr>
      <a:lvl3pPr marL="902862" algn="l" defTabSz="902862" rtl="0" eaLnBrk="1" latinLnBrk="0" hangingPunct="1">
        <a:defRPr sz="1814" kern="1200">
          <a:solidFill>
            <a:schemeClr val="tx1"/>
          </a:solidFill>
          <a:latin typeface="+mn-lt"/>
          <a:ea typeface="+mn-ea"/>
          <a:cs typeface="+mn-cs"/>
        </a:defRPr>
      </a:lvl3pPr>
      <a:lvl4pPr marL="1354294" algn="l" defTabSz="902862" rtl="0" eaLnBrk="1" latinLnBrk="0" hangingPunct="1">
        <a:defRPr sz="1814" kern="1200">
          <a:solidFill>
            <a:schemeClr val="tx1"/>
          </a:solidFill>
          <a:latin typeface="+mn-lt"/>
          <a:ea typeface="+mn-ea"/>
          <a:cs typeface="+mn-cs"/>
        </a:defRPr>
      </a:lvl4pPr>
      <a:lvl5pPr marL="1805725" algn="l" defTabSz="902862" rtl="0" eaLnBrk="1" latinLnBrk="0" hangingPunct="1">
        <a:defRPr sz="1814" kern="1200">
          <a:solidFill>
            <a:schemeClr val="tx1"/>
          </a:solidFill>
          <a:latin typeface="+mn-lt"/>
          <a:ea typeface="+mn-ea"/>
          <a:cs typeface="+mn-cs"/>
        </a:defRPr>
      </a:lvl5pPr>
      <a:lvl6pPr marL="2257155" algn="l" defTabSz="902862" rtl="0" eaLnBrk="1" latinLnBrk="0" hangingPunct="1">
        <a:defRPr sz="1814" kern="1200">
          <a:solidFill>
            <a:schemeClr val="tx1"/>
          </a:solidFill>
          <a:latin typeface="+mn-lt"/>
          <a:ea typeface="+mn-ea"/>
          <a:cs typeface="+mn-cs"/>
        </a:defRPr>
      </a:lvl6pPr>
      <a:lvl7pPr marL="2708587" algn="l" defTabSz="902862" rtl="0" eaLnBrk="1" latinLnBrk="0" hangingPunct="1">
        <a:defRPr sz="1814" kern="1200">
          <a:solidFill>
            <a:schemeClr val="tx1"/>
          </a:solidFill>
          <a:latin typeface="+mn-lt"/>
          <a:ea typeface="+mn-ea"/>
          <a:cs typeface="+mn-cs"/>
        </a:defRPr>
      </a:lvl7pPr>
      <a:lvl8pPr marL="3160019" algn="l" defTabSz="902862" rtl="0" eaLnBrk="1" latinLnBrk="0" hangingPunct="1">
        <a:defRPr sz="1814" kern="1200">
          <a:solidFill>
            <a:schemeClr val="tx1"/>
          </a:solidFill>
          <a:latin typeface="+mn-lt"/>
          <a:ea typeface="+mn-ea"/>
          <a:cs typeface="+mn-cs"/>
        </a:defRPr>
      </a:lvl8pPr>
      <a:lvl9pPr marL="3611451" algn="l" defTabSz="902862" rtl="0" eaLnBrk="1" latinLnBrk="0" hangingPunct="1">
        <a:defRPr sz="181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423373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90" r:id="rId26"/>
    <p:sldLayoutId id="2147483791" r:id="rId27"/>
    <p:sldLayoutId id="2147483792"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983834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203954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31/01/2020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2108618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6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66.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6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8.xml"/><Relationship Id="rId7" Type="http://schemas.openxmlformats.org/officeDocument/2006/relationships/image" Target="../media/image60.png"/><Relationship Id="rId2" Type="http://schemas.openxmlformats.org/officeDocument/2006/relationships/slideLayout" Target="../slideLayouts/slideLayout65.xml"/><Relationship Id="rId1" Type="http://schemas.openxmlformats.org/officeDocument/2006/relationships/tags" Target="../tags/tag1.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2.svg"/><Relationship Id="rId4" Type="http://schemas.openxmlformats.org/officeDocument/2006/relationships/image" Target="../media/image57.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6.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6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29.png"/><Relationship Id="rId7" Type="http://schemas.openxmlformats.org/officeDocument/2006/relationships/image" Target="../media/image33.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9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92.xml"/><Relationship Id="rId5" Type="http://schemas.microsoft.com/office/2007/relationships/hdphoto" Target="../media/hdphoto1.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19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0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mailto:adiaz@encamina.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166.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6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de @dosconf 2020">
            <a:extLst>
              <a:ext uri="{FF2B5EF4-FFF2-40B4-BE49-F238E27FC236}">
                <a16:creationId xmlns:a16="http://schemas.microsoft.com/office/drawing/2014/main" id="{7B7C6B4A-C7EA-4DD8-AE9C-03D911056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7A237A1C-5455-4AFE-BA5E-3026AFE3C163}"/>
              </a:ext>
            </a:extLst>
          </p:cNvPr>
          <p:cNvSpPr txBox="1">
            <a:spLocks/>
          </p:cNvSpPr>
          <p:nvPr/>
        </p:nvSpPr>
        <p:spPr>
          <a:xfrm>
            <a:off x="136000" y="5868815"/>
            <a:ext cx="11203123" cy="1083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s-ES" sz="3200"/>
              <a:t>Azure cognitive search: The next generation</a:t>
            </a:r>
            <a:endParaRPr lang="es-ES" sz="3200" dirty="0"/>
          </a:p>
        </p:txBody>
      </p:sp>
    </p:spTree>
    <p:extLst>
      <p:ext uri="{BB962C8B-B14F-4D97-AF65-F5344CB8AC3E}">
        <p14:creationId xmlns:p14="http://schemas.microsoft.com/office/powerpoint/2010/main" val="164587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4565526" y="1606731"/>
            <a:ext cx="7626474"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81565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E9D3D-1602-431B-BCC1-B3608FBEF415}"/>
              </a:ext>
            </a:extLst>
          </p:cNvPr>
          <p:cNvSpPr>
            <a:spLocks noGrp="1"/>
          </p:cNvSpPr>
          <p:nvPr>
            <p:ph type="title"/>
          </p:nvPr>
        </p:nvSpPr>
        <p:spPr/>
        <p:txBody>
          <a:bodyPr/>
          <a:lstStyle/>
          <a:p>
            <a:r>
              <a:rPr lang="es-ES" dirty="0"/>
              <a:t>Data </a:t>
            </a:r>
            <a:r>
              <a:rPr lang="es-ES" dirty="0" err="1"/>
              <a:t>source</a:t>
            </a:r>
            <a:endParaRPr lang="es-ES" dirty="0"/>
          </a:p>
        </p:txBody>
      </p:sp>
      <p:sp>
        <p:nvSpPr>
          <p:cNvPr id="4" name="Marcador de contenido 3">
            <a:extLst>
              <a:ext uri="{FF2B5EF4-FFF2-40B4-BE49-F238E27FC236}">
                <a16:creationId xmlns:a16="http://schemas.microsoft.com/office/drawing/2014/main" id="{8E68860C-6572-4C33-B894-48D9BF66212A}"/>
              </a:ext>
            </a:extLst>
          </p:cNvPr>
          <p:cNvSpPr>
            <a:spLocks noGrp="1"/>
          </p:cNvSpPr>
          <p:nvPr>
            <p:ph sz="quarter" idx="11"/>
          </p:nvPr>
        </p:nvSpPr>
        <p:spPr>
          <a:xfrm>
            <a:off x="321323" y="2891146"/>
            <a:ext cx="5383391" cy="3613349"/>
          </a:xfrm>
        </p:spPr>
        <p:txBody>
          <a:bodyPr>
            <a:normAutofit/>
          </a:bodyPr>
          <a:lstStyle/>
          <a:p>
            <a:r>
              <a:rPr lang="es-ES" sz="4000" dirty="0">
                <a:latin typeface="+mn-lt"/>
              </a:rPr>
              <a:t>Azure SQL</a:t>
            </a:r>
          </a:p>
          <a:p>
            <a:r>
              <a:rPr lang="es-ES" sz="4000" dirty="0">
                <a:latin typeface="+mn-lt"/>
              </a:rPr>
              <a:t>Azure Cosmos DB</a:t>
            </a:r>
          </a:p>
          <a:p>
            <a:r>
              <a:rPr lang="es-ES" sz="4000" dirty="0">
                <a:latin typeface="+mn-lt"/>
              </a:rPr>
              <a:t>Azure Blob Storage</a:t>
            </a:r>
          </a:p>
          <a:p>
            <a:r>
              <a:rPr lang="es-ES" sz="4000" dirty="0">
                <a:latin typeface="+mn-lt"/>
              </a:rPr>
              <a:t>Azure Table Storage</a:t>
            </a:r>
          </a:p>
        </p:txBody>
      </p:sp>
      <p:pic>
        <p:nvPicPr>
          <p:cNvPr id="5" name="Imagen 4">
            <a:extLst>
              <a:ext uri="{FF2B5EF4-FFF2-40B4-BE49-F238E27FC236}">
                <a16:creationId xmlns:a16="http://schemas.microsoft.com/office/drawing/2014/main" id="{4FE6C936-5931-45F6-9D2B-245FF6918B85}"/>
              </a:ext>
            </a:extLst>
          </p:cNvPr>
          <p:cNvPicPr>
            <a:picLocks noChangeAspect="1"/>
          </p:cNvPicPr>
          <p:nvPr/>
        </p:nvPicPr>
        <p:blipFill>
          <a:blip r:embed="rId2"/>
          <a:stretch>
            <a:fillRect/>
          </a:stretch>
        </p:blipFill>
        <p:spPr>
          <a:xfrm>
            <a:off x="3828611" y="433130"/>
            <a:ext cx="6452143" cy="22037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Imagen 5">
            <a:extLst>
              <a:ext uri="{FF2B5EF4-FFF2-40B4-BE49-F238E27FC236}">
                <a16:creationId xmlns:a16="http://schemas.microsoft.com/office/drawing/2014/main" id="{C891AE39-6AE3-4EEE-93C7-BFF1B039C416}"/>
              </a:ext>
            </a:extLst>
          </p:cNvPr>
          <p:cNvPicPr>
            <a:picLocks noChangeAspect="1"/>
          </p:cNvPicPr>
          <p:nvPr/>
        </p:nvPicPr>
        <p:blipFill>
          <a:blip r:embed="rId3"/>
          <a:stretch>
            <a:fillRect/>
          </a:stretch>
        </p:blipFill>
        <p:spPr>
          <a:xfrm>
            <a:off x="6655323" y="3052015"/>
            <a:ext cx="4982779" cy="3129185"/>
          </a:xfrm>
          <a:prstGeom prst="rect">
            <a:avLst/>
          </a:prstGeom>
        </p:spPr>
      </p:pic>
    </p:spTree>
    <p:extLst>
      <p:ext uri="{BB962C8B-B14F-4D97-AF65-F5344CB8AC3E}">
        <p14:creationId xmlns:p14="http://schemas.microsoft.com/office/powerpoint/2010/main" val="272465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EFFE60-1EAD-4DA9-87B4-751EBFF5456A}"/>
              </a:ext>
            </a:extLst>
          </p:cNvPr>
          <p:cNvSpPr/>
          <p:nvPr/>
        </p:nvSpPr>
        <p:spPr bwMode="auto">
          <a:xfrm>
            <a:off x="6319520" y="-1"/>
            <a:ext cx="5872480" cy="6858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38C07F7-8AE8-4DD0-BC7E-622D4B1E65FA}"/>
              </a:ext>
            </a:extLst>
          </p:cNvPr>
          <p:cNvSpPr/>
          <p:nvPr/>
        </p:nvSpPr>
        <p:spPr bwMode="auto">
          <a:xfrm>
            <a:off x="6954016" y="1985018"/>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b="1">
                <a:solidFill>
                  <a:schemeClr val="tx1"/>
                </a:solidFill>
              </a:rPr>
              <a:t>Document Cracking</a:t>
            </a:r>
          </a:p>
        </p:txBody>
      </p:sp>
      <p:sp>
        <p:nvSpPr>
          <p:cNvPr id="3" name="Content Placeholder 2">
            <a:extLst>
              <a:ext uri="{FF2B5EF4-FFF2-40B4-BE49-F238E27FC236}">
                <a16:creationId xmlns:a16="http://schemas.microsoft.com/office/drawing/2014/main" id="{D055FBBD-8F5E-4C4D-9733-AD9AD3C75F77}"/>
              </a:ext>
            </a:extLst>
          </p:cNvPr>
          <p:cNvSpPr>
            <a:spLocks noGrp="1"/>
          </p:cNvSpPr>
          <p:nvPr>
            <p:ph idx="1"/>
          </p:nvPr>
        </p:nvSpPr>
        <p:spPr>
          <a:xfrm>
            <a:off x="584200" y="1083813"/>
            <a:ext cx="5168900" cy="3841052"/>
          </a:xfrm>
        </p:spPr>
        <p:txBody>
          <a:bodyPr vert="horz" wrap="square" lIns="0" tIns="0" rIns="0" bIns="0" rtlCol="0" anchor="t">
            <a:spAutoFit/>
          </a:bodyPr>
          <a:lstStyle/>
          <a:p>
            <a:r>
              <a:rPr lang="en-US" dirty="0">
                <a:solidFill>
                  <a:schemeClr val="tx1"/>
                </a:solidFill>
                <a:latin typeface="Segoe UI Semilight"/>
                <a:cs typeface="Segoe UI Semilight"/>
              </a:rPr>
              <a:t>Built-in connectors</a:t>
            </a:r>
          </a:p>
          <a:p>
            <a:pPr lvl="1"/>
            <a:r>
              <a:rPr lang="en-US" dirty="0">
                <a:solidFill>
                  <a:schemeClr val="tx1"/>
                </a:solidFill>
              </a:rPr>
              <a:t>Blob Storage</a:t>
            </a:r>
            <a:endParaRPr lang="en-US" dirty="0">
              <a:solidFill>
                <a:schemeClr val="tx1"/>
              </a:solidFill>
              <a:cs typeface="Segoe UI"/>
            </a:endParaRPr>
          </a:p>
          <a:p>
            <a:pPr lvl="1"/>
            <a:r>
              <a:rPr lang="en-US" dirty="0">
                <a:solidFill>
                  <a:schemeClr val="tx1"/>
                </a:solidFill>
              </a:rPr>
              <a:t>Azure SQL</a:t>
            </a:r>
            <a:endParaRPr lang="en-US" dirty="0">
              <a:solidFill>
                <a:schemeClr val="tx1"/>
              </a:solidFill>
              <a:cs typeface="Segoe UI"/>
            </a:endParaRPr>
          </a:p>
          <a:p>
            <a:pPr lvl="1"/>
            <a:r>
              <a:rPr lang="en-US" dirty="0">
                <a:solidFill>
                  <a:schemeClr val="tx1"/>
                </a:solidFill>
              </a:rPr>
              <a:t>Cosmos DB</a:t>
            </a:r>
            <a:endParaRPr lang="en-US" dirty="0">
              <a:solidFill>
                <a:schemeClr val="tx1"/>
              </a:solidFill>
              <a:cs typeface="Segoe UI"/>
            </a:endParaRPr>
          </a:p>
          <a:p>
            <a:pPr lvl="1"/>
            <a:r>
              <a:rPr lang="en-US" dirty="0">
                <a:solidFill>
                  <a:schemeClr val="tx1"/>
                </a:solidFill>
              </a:rPr>
              <a:t>Azure Tables</a:t>
            </a:r>
          </a:p>
          <a:p>
            <a:pPr lvl="1"/>
            <a:r>
              <a:rPr lang="en-US" dirty="0">
                <a:solidFill>
                  <a:schemeClr val="tx1"/>
                </a:solidFill>
              </a:rPr>
              <a:t>ADLS Gen2 (</a:t>
            </a:r>
            <a:r>
              <a:rPr lang="en-US" b="1" dirty="0">
                <a:solidFill>
                  <a:schemeClr val="tx1"/>
                </a:solidFill>
              </a:rPr>
              <a:t>new!</a:t>
            </a:r>
            <a:r>
              <a:rPr lang="en-US" dirty="0">
                <a:solidFill>
                  <a:schemeClr val="tx1"/>
                </a:solidFill>
              </a:rPr>
              <a:t> - gated public preview!)</a:t>
            </a:r>
            <a:br>
              <a:rPr lang="en-US" dirty="0"/>
            </a:br>
            <a:br>
              <a:rPr lang="en-US" dirty="0"/>
            </a:br>
            <a:endParaRPr lang="en-US">
              <a:solidFill>
                <a:schemeClr val="tx1"/>
              </a:solidFill>
              <a:cs typeface="Segoe UI"/>
            </a:endParaRPr>
          </a:p>
          <a:p>
            <a:r>
              <a:rPr lang="en-US" dirty="0">
                <a:solidFill>
                  <a:schemeClr val="tx1"/>
                </a:solidFill>
                <a:latin typeface="Segoe UI Semilight"/>
                <a:cs typeface="Segoe UI Semilight"/>
              </a:rPr>
              <a:t>File formats supported in</a:t>
            </a:r>
            <a:br>
              <a:rPr lang="en-US" dirty="0"/>
            </a:br>
            <a:r>
              <a:rPr lang="en-US" dirty="0">
                <a:solidFill>
                  <a:schemeClr val="tx1"/>
                </a:solidFill>
                <a:latin typeface="Segoe UI Semilight"/>
                <a:cs typeface="Segoe UI Semilight"/>
              </a:rPr>
              <a:t>blob storage</a:t>
            </a:r>
          </a:p>
        </p:txBody>
      </p:sp>
      <p:sp>
        <p:nvSpPr>
          <p:cNvPr id="4" name="Content Placeholder 2">
            <a:extLst>
              <a:ext uri="{FF2B5EF4-FFF2-40B4-BE49-F238E27FC236}">
                <a16:creationId xmlns:a16="http://schemas.microsoft.com/office/drawing/2014/main" id="{169F6F3A-A7AB-4AB8-A1F1-FDA64B04AC2C}"/>
              </a:ext>
            </a:extLst>
          </p:cNvPr>
          <p:cNvSpPr txBox="1">
            <a:spLocks/>
          </p:cNvSpPr>
          <p:nvPr/>
        </p:nvSpPr>
        <p:spPr>
          <a:xfrm>
            <a:off x="6629399" y="1435503"/>
            <a:ext cx="4977383" cy="13419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540EF241-5B33-4272-A9E5-D57CB20FA856}"/>
              </a:ext>
            </a:extLst>
          </p:cNvPr>
          <p:cNvSpPr/>
          <p:nvPr/>
        </p:nvSpPr>
        <p:spPr>
          <a:xfrm>
            <a:off x="1858605" y="5354769"/>
            <a:ext cx="1259552"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rtf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json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html</a:t>
            </a:r>
          </a:p>
        </p:txBody>
      </p:sp>
      <p:sp>
        <p:nvSpPr>
          <p:cNvPr id="12" name="Rectangle 11">
            <a:extLst>
              <a:ext uri="{FF2B5EF4-FFF2-40B4-BE49-F238E27FC236}">
                <a16:creationId xmlns:a16="http://schemas.microsoft.com/office/drawing/2014/main" id="{D4857FBF-6272-4B76-BD82-F6C63B8E012F}"/>
              </a:ext>
            </a:extLst>
          </p:cNvPr>
          <p:cNvSpPr/>
          <p:nvPr/>
        </p:nvSpPr>
        <p:spPr bwMode="auto">
          <a:xfrm>
            <a:off x="6914085" y="1948766"/>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7A33DFA-B037-4A5A-BA68-4BFA44A44CA6}"/>
              </a:ext>
            </a:extLst>
          </p:cNvPr>
          <p:cNvPicPr>
            <a:picLocks noChangeAspect="1"/>
          </p:cNvPicPr>
          <p:nvPr/>
        </p:nvPicPr>
        <p:blipFill>
          <a:blip r:embed="rId3"/>
          <a:stretch>
            <a:fillRect/>
          </a:stretch>
        </p:blipFill>
        <p:spPr>
          <a:xfrm>
            <a:off x="6874154" y="1905250"/>
            <a:ext cx="1845564" cy="2366108"/>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5804902A-ABAA-481B-BF29-5F3373C09517}"/>
              </a:ext>
            </a:extLst>
          </p:cNvPr>
          <p:cNvPicPr>
            <a:picLocks noChangeAspect="1"/>
          </p:cNvPicPr>
          <p:nvPr/>
        </p:nvPicPr>
        <p:blipFill rotWithShape="1">
          <a:blip r:embed="rId4"/>
          <a:srcRect l="28029" t="10256" r="27823" b="10179"/>
          <a:stretch/>
        </p:blipFill>
        <p:spPr>
          <a:xfrm>
            <a:off x="8259845" y="3813703"/>
            <a:ext cx="634829" cy="621791"/>
          </a:xfrm>
          <a:prstGeom prst="rect">
            <a:avLst/>
          </a:prstGeom>
        </p:spPr>
      </p:pic>
      <p:cxnSp>
        <p:nvCxnSpPr>
          <p:cNvPr id="15" name="Straight Arrow Connector 14">
            <a:extLst>
              <a:ext uri="{FF2B5EF4-FFF2-40B4-BE49-F238E27FC236}">
                <a16:creationId xmlns:a16="http://schemas.microsoft.com/office/drawing/2014/main" id="{C7D91625-E062-4DBF-A200-703195212633}"/>
              </a:ext>
            </a:extLst>
          </p:cNvPr>
          <p:cNvCxnSpPr>
            <a:cxnSpLocks/>
          </p:cNvCxnSpPr>
          <p:nvPr/>
        </p:nvCxnSpPr>
        <p:spPr>
          <a:xfrm>
            <a:off x="9054999" y="2210104"/>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DEA79EFD-F8C2-42D1-94BE-56A9F6986C18}"/>
              </a:ext>
            </a:extLst>
          </p:cNvPr>
          <p:cNvCxnSpPr>
            <a:cxnSpLocks/>
          </p:cNvCxnSpPr>
          <p:nvPr/>
        </p:nvCxnSpPr>
        <p:spPr>
          <a:xfrm>
            <a:off x="9054999" y="3157728"/>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18" name="Rectangle 17">
            <a:extLst>
              <a:ext uri="{FF2B5EF4-FFF2-40B4-BE49-F238E27FC236}">
                <a16:creationId xmlns:a16="http://schemas.microsoft.com/office/drawing/2014/main" id="{EFB0AC21-6451-4E81-B49F-1F7937238EF6}"/>
              </a:ext>
            </a:extLst>
          </p:cNvPr>
          <p:cNvSpPr/>
          <p:nvPr/>
        </p:nvSpPr>
        <p:spPr bwMode="auto">
          <a:xfrm>
            <a:off x="10556947" y="1899208"/>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a:t>
            </a:r>
          </a:p>
        </p:txBody>
      </p:sp>
      <p:sp>
        <p:nvSpPr>
          <p:cNvPr id="19" name="Rectangle 18">
            <a:extLst>
              <a:ext uri="{FF2B5EF4-FFF2-40B4-BE49-F238E27FC236}">
                <a16:creationId xmlns:a16="http://schemas.microsoft.com/office/drawing/2014/main" id="{B9CC9390-308D-420B-931F-2E5B6F8D3100}"/>
              </a:ext>
            </a:extLst>
          </p:cNvPr>
          <p:cNvSpPr/>
          <p:nvPr/>
        </p:nvSpPr>
        <p:spPr bwMode="auto">
          <a:xfrm>
            <a:off x="10556946" y="2873243"/>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metadata</a:t>
            </a:r>
          </a:p>
        </p:txBody>
      </p:sp>
      <p:cxnSp>
        <p:nvCxnSpPr>
          <p:cNvPr id="16" name="Straight Arrow Connector 15">
            <a:extLst>
              <a:ext uri="{FF2B5EF4-FFF2-40B4-BE49-F238E27FC236}">
                <a16:creationId xmlns:a16="http://schemas.microsoft.com/office/drawing/2014/main" id="{26E0E7C4-51D7-4436-B265-26A7A43360D7}"/>
              </a:ext>
            </a:extLst>
          </p:cNvPr>
          <p:cNvCxnSpPr>
            <a:cxnSpLocks/>
          </p:cNvCxnSpPr>
          <p:nvPr/>
        </p:nvCxnSpPr>
        <p:spPr>
          <a:xfrm>
            <a:off x="9062619" y="4125468"/>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0" name="Rectangle 19">
            <a:extLst>
              <a:ext uri="{FF2B5EF4-FFF2-40B4-BE49-F238E27FC236}">
                <a16:creationId xmlns:a16="http://schemas.microsoft.com/office/drawing/2014/main" id="{11969344-8225-49A9-8EE7-63DE709F8B67}"/>
              </a:ext>
            </a:extLst>
          </p:cNvPr>
          <p:cNvSpPr/>
          <p:nvPr/>
        </p:nvSpPr>
        <p:spPr bwMode="auto">
          <a:xfrm>
            <a:off x="10564566" y="3840983"/>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sp>
        <p:nvSpPr>
          <p:cNvPr id="6" name="Rectangle 5">
            <a:extLst>
              <a:ext uri="{FF2B5EF4-FFF2-40B4-BE49-F238E27FC236}">
                <a16:creationId xmlns:a16="http://schemas.microsoft.com/office/drawing/2014/main" id="{514ACDB8-AA76-40FB-9181-1B773B6217E3}"/>
              </a:ext>
            </a:extLst>
          </p:cNvPr>
          <p:cNvSpPr/>
          <p:nvPr/>
        </p:nvSpPr>
        <p:spPr>
          <a:xfrm>
            <a:off x="3215640" y="5354769"/>
            <a:ext cx="1158240"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doc</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ppt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solidFill>
                  <a:srgbClr val="1A1A1A"/>
                </a:solidFill>
                <a:effectLst/>
                <a:uLnTx/>
                <a:uFillTx/>
                <a:latin typeface="Segoe UI"/>
                <a:ea typeface="+mn-ea"/>
                <a:cs typeface="+mn-cs"/>
              </a:rPr>
              <a:t>xls</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C4B25C5-ABBB-4C60-BD11-F34833CF0A34}"/>
              </a:ext>
            </a:extLst>
          </p:cNvPr>
          <p:cNvSpPr/>
          <p:nvPr/>
        </p:nvSpPr>
        <p:spPr>
          <a:xfrm>
            <a:off x="581152" y="5354769"/>
            <a:ext cx="1179971"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pdf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xml</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solidFill>
                  <a:srgbClr val="1A1A1A"/>
                </a:solidFill>
                <a:effectLst/>
                <a:uLnTx/>
                <a:uFillTx/>
                <a:latin typeface="Segoe UI"/>
                <a:ea typeface="+mn-ea"/>
                <a:cs typeface="+mn-cs"/>
              </a:rPr>
              <a:t>png</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015357A-C263-475B-9C85-FFD7B017A77C}"/>
              </a:ext>
            </a:extLst>
          </p:cNvPr>
          <p:cNvSpPr/>
          <p:nvPr/>
        </p:nvSpPr>
        <p:spPr>
          <a:xfrm>
            <a:off x="4471363" y="5354769"/>
            <a:ext cx="1158240"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jpg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tiff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bmp</a:t>
            </a:r>
          </a:p>
        </p:txBody>
      </p:sp>
    </p:spTree>
    <p:extLst>
      <p:ext uri="{BB962C8B-B14F-4D97-AF65-F5344CB8AC3E}">
        <p14:creationId xmlns:p14="http://schemas.microsoft.com/office/powerpoint/2010/main" val="421815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9003792" y="1606731"/>
            <a:ext cx="3188208"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AC1B12E-877F-41AA-BCAC-6BF3A41C57C0}"/>
              </a:ext>
            </a:extLst>
          </p:cNvPr>
          <p:cNvSpPr/>
          <p:nvPr/>
        </p:nvSpPr>
        <p:spPr bwMode="auto">
          <a:xfrm>
            <a:off x="352025" y="1841680"/>
            <a:ext cx="3844063"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47484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a:extLst>
              <a:ext uri="{FF2B5EF4-FFF2-40B4-BE49-F238E27FC236}">
                <a16:creationId xmlns:a16="http://schemas.microsoft.com/office/drawing/2014/main" id="{04F35474-8910-44E4-9151-8A5EB7F90EB4}"/>
              </a:ext>
            </a:extLst>
          </p:cNvPr>
          <p:cNvSpPr/>
          <p:nvPr/>
        </p:nvSpPr>
        <p:spPr bwMode="auto">
          <a:xfrm>
            <a:off x="1042014" y="1450124"/>
            <a:ext cx="5969502" cy="46166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Built-in</a:t>
            </a:r>
            <a:r>
              <a:rPr kumimoji="0" lang="en-US" sz="2400" b="0" i="0" u="none" strike="noStrike" kern="1200" cap="none" spc="0" normalizeH="0" baseline="0" noProof="0">
                <a:ln>
                  <a:noFill/>
                </a:ln>
                <a:solidFill>
                  <a:srgbClr val="000000"/>
                </a:solidFill>
                <a:effectLst/>
                <a:uLnTx/>
                <a:uFillTx/>
                <a:latin typeface="Segoe UI Semibold"/>
                <a:ea typeface="+mn-ea"/>
                <a:cs typeface="+mn-cs"/>
              </a:rPr>
              <a:t> skills</a:t>
            </a:r>
          </a:p>
        </p:txBody>
      </p:sp>
      <p:sp>
        <p:nvSpPr>
          <p:cNvPr id="19" name="Left Bracket 18">
            <a:extLst>
              <a:ext uri="{FF2B5EF4-FFF2-40B4-BE49-F238E27FC236}">
                <a16:creationId xmlns:a16="http://schemas.microsoft.com/office/drawing/2014/main" id="{6E567BAE-00DD-49E2-AE17-ACB2A71765C4}"/>
              </a:ext>
            </a:extLst>
          </p:cNvPr>
          <p:cNvSpPr/>
          <p:nvPr/>
        </p:nvSpPr>
        <p:spPr>
          <a:xfrm>
            <a:off x="646697" y="1662408"/>
            <a:ext cx="375402" cy="4323355"/>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Left Bracket 314">
            <a:extLst>
              <a:ext uri="{FF2B5EF4-FFF2-40B4-BE49-F238E27FC236}">
                <a16:creationId xmlns:a16="http://schemas.microsoft.com/office/drawing/2014/main" id="{76E8997F-109A-4C35-AB30-8784FF3DBF8B}"/>
              </a:ext>
            </a:extLst>
          </p:cNvPr>
          <p:cNvSpPr/>
          <p:nvPr/>
        </p:nvSpPr>
        <p:spPr>
          <a:xfrm flipH="1">
            <a:off x="6991602" y="1662408"/>
            <a:ext cx="375402" cy="4323355"/>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0" name="Freeform 5">
            <a:extLst>
              <a:ext uri="{FF2B5EF4-FFF2-40B4-BE49-F238E27FC236}">
                <a16:creationId xmlns:a16="http://schemas.microsoft.com/office/drawing/2014/main" id="{A0C7A20A-6385-448A-8F09-F545088F8CAC}"/>
              </a:ext>
            </a:extLst>
          </p:cNvPr>
          <p:cNvSpPr>
            <a:spLocks noEditPoints="1"/>
          </p:cNvSpPr>
          <p:nvPr/>
        </p:nvSpPr>
        <p:spPr bwMode="auto">
          <a:xfrm>
            <a:off x="4031286" y="2091643"/>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9" name="Freeform 5">
            <a:extLst>
              <a:ext uri="{FF2B5EF4-FFF2-40B4-BE49-F238E27FC236}">
                <a16:creationId xmlns:a16="http://schemas.microsoft.com/office/drawing/2014/main" id="{1DA2B5A9-7157-428C-811D-AC5CA7A6B39D}"/>
              </a:ext>
            </a:extLst>
          </p:cNvPr>
          <p:cNvSpPr>
            <a:spLocks noEditPoints="1"/>
          </p:cNvSpPr>
          <p:nvPr/>
        </p:nvSpPr>
        <p:spPr bwMode="auto">
          <a:xfrm>
            <a:off x="4009739" y="3133557"/>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1" name="building_5">
            <a:extLst>
              <a:ext uri="{FF2B5EF4-FFF2-40B4-BE49-F238E27FC236}">
                <a16:creationId xmlns:a16="http://schemas.microsoft.com/office/drawing/2014/main" id="{CEA95296-5E31-4A5C-9926-808C5918FFEC}"/>
              </a:ext>
            </a:extLst>
          </p:cNvPr>
          <p:cNvSpPr>
            <a:spLocks noChangeAspect="1" noEditPoints="1"/>
          </p:cNvSpPr>
          <p:nvPr/>
        </p:nvSpPr>
        <p:spPr bwMode="auto">
          <a:xfrm>
            <a:off x="3970654" y="5090059"/>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16" name="Group 215">
            <a:extLst>
              <a:ext uri="{FF2B5EF4-FFF2-40B4-BE49-F238E27FC236}">
                <a16:creationId xmlns:a16="http://schemas.microsoft.com/office/drawing/2014/main" id="{7159F964-4152-4595-A4E9-C65DE7E4DA62}"/>
              </a:ext>
            </a:extLst>
          </p:cNvPr>
          <p:cNvGrpSpPr/>
          <p:nvPr/>
        </p:nvGrpSpPr>
        <p:grpSpPr>
          <a:xfrm>
            <a:off x="4009712" y="4104123"/>
            <a:ext cx="265398" cy="334526"/>
            <a:chOff x="9006725" y="765957"/>
            <a:chExt cx="222999" cy="281085"/>
          </a:xfrm>
        </p:grpSpPr>
        <p:grpSp>
          <p:nvGrpSpPr>
            <p:cNvPr id="217" name="Group 216">
              <a:extLst>
                <a:ext uri="{FF2B5EF4-FFF2-40B4-BE49-F238E27FC236}">
                  <a16:creationId xmlns:a16="http://schemas.microsoft.com/office/drawing/2014/main" id="{FB04BA8B-350F-4DAD-A1F0-FBFB558E16A2}"/>
                </a:ext>
              </a:extLst>
            </p:cNvPr>
            <p:cNvGrpSpPr/>
            <p:nvPr/>
          </p:nvGrpSpPr>
          <p:grpSpPr>
            <a:xfrm>
              <a:off x="9006725" y="765957"/>
              <a:ext cx="222999" cy="281085"/>
              <a:chOff x="9049397" y="3538221"/>
              <a:chExt cx="843714" cy="1063479"/>
            </a:xfrm>
          </p:grpSpPr>
          <p:sp>
            <p:nvSpPr>
              <p:cNvPr id="228" name="Delay 472">
                <a:extLst>
                  <a:ext uri="{FF2B5EF4-FFF2-40B4-BE49-F238E27FC236}">
                    <a16:creationId xmlns:a16="http://schemas.microsoft.com/office/drawing/2014/main" id="{87E86DD9-A240-4AE5-88E9-6D4F85E5EE40}"/>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a:extLst>
                  <a:ext uri="{FF2B5EF4-FFF2-40B4-BE49-F238E27FC236}">
                    <a16:creationId xmlns:a16="http://schemas.microsoft.com/office/drawing/2014/main" id="{D7E13FE4-3524-4B12-B4E9-CEBF5095B555}"/>
                  </a:ext>
                </a:extLst>
              </p:cNvPr>
              <p:cNvGrpSpPr/>
              <p:nvPr/>
            </p:nvGrpSpPr>
            <p:grpSpPr>
              <a:xfrm>
                <a:off x="9049397" y="3679697"/>
                <a:ext cx="843714" cy="922003"/>
                <a:chOff x="7480331" y="4348086"/>
                <a:chExt cx="144649" cy="158071"/>
              </a:xfrm>
              <a:solidFill>
                <a:schemeClr val="bg1"/>
              </a:solidFill>
            </p:grpSpPr>
            <p:sp>
              <p:nvSpPr>
                <p:cNvPr id="230" name="Oval 9">
                  <a:extLst>
                    <a:ext uri="{FF2B5EF4-FFF2-40B4-BE49-F238E27FC236}">
                      <a16:creationId xmlns:a16="http://schemas.microsoft.com/office/drawing/2014/main" id="{2DAB4E05-4FFC-4422-BF7F-0619DEC823D0}"/>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10">
                  <a:extLst>
                    <a:ext uri="{FF2B5EF4-FFF2-40B4-BE49-F238E27FC236}">
                      <a16:creationId xmlns:a16="http://schemas.microsoft.com/office/drawing/2014/main" id="{1BC2C488-0E1C-4062-839D-4CB1B4A2644B}"/>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5" name="Rounded Rectangle 442">
              <a:extLst>
                <a:ext uri="{FF2B5EF4-FFF2-40B4-BE49-F238E27FC236}">
                  <a16:creationId xmlns:a16="http://schemas.microsoft.com/office/drawing/2014/main" id="{95359E21-0D76-4EC1-BD49-F207B3CA855B}"/>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443">
              <a:extLst>
                <a:ext uri="{FF2B5EF4-FFF2-40B4-BE49-F238E27FC236}">
                  <a16:creationId xmlns:a16="http://schemas.microsoft.com/office/drawing/2014/main" id="{157A5372-7890-4EF3-BA91-97237E5836D3}"/>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Freeform 444">
              <a:extLst>
                <a:ext uri="{FF2B5EF4-FFF2-40B4-BE49-F238E27FC236}">
                  <a16:creationId xmlns:a16="http://schemas.microsoft.com/office/drawing/2014/main" id="{AD849B55-3F6D-4292-BEDB-744B338F362A}"/>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4" name="TextBox 233">
            <a:extLst>
              <a:ext uri="{FF2B5EF4-FFF2-40B4-BE49-F238E27FC236}">
                <a16:creationId xmlns:a16="http://schemas.microsoft.com/office/drawing/2014/main" id="{10D89A8E-3D59-4F08-A5F9-F8DF32B52347}"/>
              </a:ext>
            </a:extLst>
          </p:cNvPr>
          <p:cNvSpPr txBox="1"/>
          <p:nvPr/>
        </p:nvSpPr>
        <p:spPr>
          <a:xfrm>
            <a:off x="3171643" y="2491060"/>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Location entity extraction </a:t>
            </a:r>
          </a:p>
        </p:txBody>
      </p:sp>
      <p:sp>
        <p:nvSpPr>
          <p:cNvPr id="237" name="TextBox 236">
            <a:extLst>
              <a:ext uri="{FF2B5EF4-FFF2-40B4-BE49-F238E27FC236}">
                <a16:creationId xmlns:a16="http://schemas.microsoft.com/office/drawing/2014/main" id="{54B6E587-B384-4DB8-927B-32EA769A45DE}"/>
              </a:ext>
            </a:extLst>
          </p:cNvPr>
          <p:cNvSpPr txBox="1"/>
          <p:nvPr/>
        </p:nvSpPr>
        <p:spPr>
          <a:xfrm>
            <a:off x="3195679" y="3469374"/>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Persons entity extraction</a:t>
            </a:r>
          </a:p>
        </p:txBody>
      </p:sp>
      <p:sp>
        <p:nvSpPr>
          <p:cNvPr id="240" name="TextBox 239">
            <a:extLst>
              <a:ext uri="{FF2B5EF4-FFF2-40B4-BE49-F238E27FC236}">
                <a16:creationId xmlns:a16="http://schemas.microsoft.com/office/drawing/2014/main" id="{EEF133C5-AF68-42EC-8B51-6CED49846917}"/>
              </a:ext>
            </a:extLst>
          </p:cNvPr>
          <p:cNvSpPr txBox="1"/>
          <p:nvPr/>
        </p:nvSpPr>
        <p:spPr>
          <a:xfrm>
            <a:off x="3344190" y="4447688"/>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Celebrity recognition</a:t>
            </a:r>
          </a:p>
        </p:txBody>
      </p:sp>
      <p:sp>
        <p:nvSpPr>
          <p:cNvPr id="243" name="TextBox 242">
            <a:extLst>
              <a:ext uri="{FF2B5EF4-FFF2-40B4-BE49-F238E27FC236}">
                <a16:creationId xmlns:a16="http://schemas.microsoft.com/office/drawing/2014/main" id="{AF19F0AE-3E3F-4259-AFEA-A3EBDF26F487}"/>
              </a:ext>
            </a:extLst>
          </p:cNvPr>
          <p:cNvSpPr txBox="1"/>
          <p:nvPr/>
        </p:nvSpPr>
        <p:spPr>
          <a:xfrm>
            <a:off x="3374230" y="5426003"/>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Landmark detection</a:t>
            </a:r>
          </a:p>
        </p:txBody>
      </p:sp>
      <p:grpSp>
        <p:nvGrpSpPr>
          <p:cNvPr id="202" name="Group 201">
            <a:extLst>
              <a:ext uri="{FF2B5EF4-FFF2-40B4-BE49-F238E27FC236}">
                <a16:creationId xmlns:a16="http://schemas.microsoft.com/office/drawing/2014/main" id="{269064F0-D23C-4279-BBB3-C9ADE53ECDB9}"/>
              </a:ext>
            </a:extLst>
          </p:cNvPr>
          <p:cNvGrpSpPr/>
          <p:nvPr/>
        </p:nvGrpSpPr>
        <p:grpSpPr>
          <a:xfrm>
            <a:off x="6046272" y="5069576"/>
            <a:ext cx="263532" cy="322598"/>
            <a:chOff x="965200" y="3436897"/>
            <a:chExt cx="528881" cy="647424"/>
          </a:xfrm>
        </p:grpSpPr>
        <p:grpSp>
          <p:nvGrpSpPr>
            <p:cNvPr id="203" name="Group 202">
              <a:extLst>
                <a:ext uri="{FF2B5EF4-FFF2-40B4-BE49-F238E27FC236}">
                  <a16:creationId xmlns:a16="http://schemas.microsoft.com/office/drawing/2014/main" id="{331F88C3-F9EC-433E-8CB7-4E4484531A9F}"/>
                </a:ext>
              </a:extLst>
            </p:cNvPr>
            <p:cNvGrpSpPr/>
            <p:nvPr/>
          </p:nvGrpSpPr>
          <p:grpSpPr>
            <a:xfrm flipH="1">
              <a:off x="965200" y="3436897"/>
              <a:ext cx="528881" cy="647424"/>
              <a:chOff x="3003960" y="3685414"/>
              <a:chExt cx="403310" cy="493707"/>
            </a:xfrm>
          </p:grpSpPr>
          <p:sp>
            <p:nvSpPr>
              <p:cNvPr id="213" name="Snip Single Corner Rectangle 26">
                <a:extLst>
                  <a:ext uri="{FF2B5EF4-FFF2-40B4-BE49-F238E27FC236}">
                    <a16:creationId xmlns:a16="http://schemas.microsoft.com/office/drawing/2014/main" id="{24AA3B99-8773-487D-8B6F-45BB98325D02}"/>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Triangle 27">
                <a:extLst>
                  <a:ext uri="{FF2B5EF4-FFF2-40B4-BE49-F238E27FC236}">
                    <a16:creationId xmlns:a16="http://schemas.microsoft.com/office/drawing/2014/main" id="{2ED52557-F6CB-4799-93BC-E2D70732C36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D6DE2C-224F-4DD7-BE94-135087D7F631}"/>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2D8C1DB-E332-49AD-9D14-F91EE1DB5312}"/>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F452AD6-849F-4CF3-B8EA-70FC3F370B29}"/>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AAC8886-21A2-48AA-94EB-A1589E207D9B}"/>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32" name="Smiley Face 4">
            <a:extLst>
              <a:ext uri="{FF2B5EF4-FFF2-40B4-BE49-F238E27FC236}">
                <a16:creationId xmlns:a16="http://schemas.microsoft.com/office/drawing/2014/main" id="{B1F35080-5236-416A-9E26-2A28B8E7D73F}"/>
              </a:ext>
            </a:extLst>
          </p:cNvPr>
          <p:cNvSpPr/>
          <p:nvPr/>
        </p:nvSpPr>
        <p:spPr bwMode="auto">
          <a:xfrm>
            <a:off x="6031142" y="2153373"/>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B082EC95-0659-42DB-9105-F0B0A44464BB}"/>
              </a:ext>
            </a:extLst>
          </p:cNvPr>
          <p:cNvSpPr txBox="1"/>
          <p:nvPr/>
        </p:nvSpPr>
        <p:spPr>
          <a:xfrm>
            <a:off x="5458129" y="2491060"/>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Sentiment analysis</a:t>
            </a:r>
          </a:p>
        </p:txBody>
      </p:sp>
      <p:sp>
        <p:nvSpPr>
          <p:cNvPr id="238" name="TextBox 237">
            <a:extLst>
              <a:ext uri="{FF2B5EF4-FFF2-40B4-BE49-F238E27FC236}">
                <a16:creationId xmlns:a16="http://schemas.microsoft.com/office/drawing/2014/main" id="{D58C6D4A-0C0D-4AFB-8919-0BBAD59CBB8C}"/>
              </a:ext>
            </a:extLst>
          </p:cNvPr>
          <p:cNvSpPr txBox="1"/>
          <p:nvPr/>
        </p:nvSpPr>
        <p:spPr>
          <a:xfrm>
            <a:off x="5412251" y="3469374"/>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Language detection</a:t>
            </a:r>
          </a:p>
        </p:txBody>
      </p:sp>
      <p:sp>
        <p:nvSpPr>
          <p:cNvPr id="241" name="TextBox 240">
            <a:extLst>
              <a:ext uri="{FF2B5EF4-FFF2-40B4-BE49-F238E27FC236}">
                <a16:creationId xmlns:a16="http://schemas.microsoft.com/office/drawing/2014/main" id="{5FF67768-776C-47C6-A8B7-7710F8E1DEBC}"/>
              </a:ext>
            </a:extLst>
          </p:cNvPr>
          <p:cNvSpPr txBox="1"/>
          <p:nvPr/>
        </p:nvSpPr>
        <p:spPr>
          <a:xfrm>
            <a:off x="5384393" y="4447688"/>
            <a:ext cx="158729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 tag extraction</a:t>
            </a:r>
          </a:p>
        </p:txBody>
      </p:sp>
      <p:sp>
        <p:nvSpPr>
          <p:cNvPr id="244" name="TextBox 243">
            <a:extLst>
              <a:ext uri="{FF2B5EF4-FFF2-40B4-BE49-F238E27FC236}">
                <a16:creationId xmlns:a16="http://schemas.microsoft.com/office/drawing/2014/main" id="{B1284594-AD71-4158-AE93-93F7C98766D1}"/>
              </a:ext>
            </a:extLst>
          </p:cNvPr>
          <p:cNvSpPr txBox="1"/>
          <p:nvPr/>
        </p:nvSpPr>
        <p:spPr>
          <a:xfrm>
            <a:off x="5287248" y="5426003"/>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Printed text recognition</a:t>
            </a:r>
          </a:p>
        </p:txBody>
      </p:sp>
      <p:grpSp>
        <p:nvGrpSpPr>
          <p:cNvPr id="245" name="Group 244">
            <a:extLst>
              <a:ext uri="{FF2B5EF4-FFF2-40B4-BE49-F238E27FC236}">
                <a16:creationId xmlns:a16="http://schemas.microsoft.com/office/drawing/2014/main" id="{9ED59AE0-3B8E-46CC-AD5E-3C1C781505EB}"/>
              </a:ext>
            </a:extLst>
          </p:cNvPr>
          <p:cNvGrpSpPr/>
          <p:nvPr/>
        </p:nvGrpSpPr>
        <p:grpSpPr>
          <a:xfrm>
            <a:off x="6068309" y="4156519"/>
            <a:ext cx="219456" cy="259624"/>
            <a:chOff x="10049477" y="4977630"/>
            <a:chExt cx="667988" cy="790257"/>
          </a:xfrm>
        </p:grpSpPr>
        <p:cxnSp>
          <p:nvCxnSpPr>
            <p:cNvPr id="246" name="Straight Connector 245">
              <a:extLst>
                <a:ext uri="{FF2B5EF4-FFF2-40B4-BE49-F238E27FC236}">
                  <a16:creationId xmlns:a16="http://schemas.microsoft.com/office/drawing/2014/main" id="{DB9DBD39-5548-45A5-854F-F4065580B2EA}"/>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BD79D728-78EF-4123-8523-E1E5D22EE5C3}"/>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C60C076D-D88F-4547-83E2-7927D6B983ED}"/>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9687A8F3-FC99-42F5-BD8E-CD41973A2E74}"/>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50" name="Graphic 569">
            <a:extLst>
              <a:ext uri="{FF2B5EF4-FFF2-40B4-BE49-F238E27FC236}">
                <a16:creationId xmlns:a16="http://schemas.microsoft.com/office/drawing/2014/main" id="{F69B0392-1B5A-456F-9A6C-8E5D0823A56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19126" y="3133557"/>
            <a:ext cx="317823" cy="294280"/>
          </a:xfrm>
          <a:prstGeom prst="rect">
            <a:avLst/>
          </a:prstGeom>
        </p:spPr>
      </p:pic>
      <p:grpSp>
        <p:nvGrpSpPr>
          <p:cNvPr id="181" name="Group 180">
            <a:extLst>
              <a:ext uri="{FF2B5EF4-FFF2-40B4-BE49-F238E27FC236}">
                <a16:creationId xmlns:a16="http://schemas.microsoft.com/office/drawing/2014/main" id="{0DF4343A-5F87-42FA-B45B-4FF7B1ACD19A}"/>
              </a:ext>
            </a:extLst>
          </p:cNvPr>
          <p:cNvGrpSpPr/>
          <p:nvPr/>
        </p:nvGrpSpPr>
        <p:grpSpPr>
          <a:xfrm>
            <a:off x="1720848" y="3158443"/>
            <a:ext cx="343534" cy="271610"/>
            <a:chOff x="967154" y="1481462"/>
            <a:chExt cx="5331069" cy="4214950"/>
          </a:xfrm>
        </p:grpSpPr>
        <p:cxnSp>
          <p:nvCxnSpPr>
            <p:cNvPr id="182" name="Straight Connector 181">
              <a:extLst>
                <a:ext uri="{FF2B5EF4-FFF2-40B4-BE49-F238E27FC236}">
                  <a16:creationId xmlns:a16="http://schemas.microsoft.com/office/drawing/2014/main" id="{3AE4CD96-D34D-410B-886A-36C74CDE61D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78B7FA7-C0B0-4ED8-B6B4-88CDA9ACBB01}"/>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9A21CDD4-61C0-4DAE-AAB1-6E816C70EBC3}"/>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404">
              <a:extLst>
                <a:ext uri="{FF2B5EF4-FFF2-40B4-BE49-F238E27FC236}">
                  <a16:creationId xmlns:a16="http://schemas.microsoft.com/office/drawing/2014/main" id="{09492E2F-A4F5-492E-9D74-987867DC659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405">
              <a:extLst>
                <a:ext uri="{FF2B5EF4-FFF2-40B4-BE49-F238E27FC236}">
                  <a16:creationId xmlns:a16="http://schemas.microsoft.com/office/drawing/2014/main" id="{B210802E-C5EA-494C-AB2F-B79074F1A72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3" name="TextBox 232">
            <a:extLst>
              <a:ext uri="{FF2B5EF4-FFF2-40B4-BE49-F238E27FC236}">
                <a16:creationId xmlns:a16="http://schemas.microsoft.com/office/drawing/2014/main" id="{0F628AA5-CD2D-4813-BF27-0284C8DEF75F}"/>
              </a:ext>
            </a:extLst>
          </p:cNvPr>
          <p:cNvSpPr txBox="1"/>
          <p:nvPr/>
        </p:nvSpPr>
        <p:spPr>
          <a:xfrm>
            <a:off x="1055912" y="2491060"/>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Key Phrase extraction </a:t>
            </a:r>
          </a:p>
        </p:txBody>
      </p:sp>
      <p:sp>
        <p:nvSpPr>
          <p:cNvPr id="236" name="TextBox 235">
            <a:extLst>
              <a:ext uri="{FF2B5EF4-FFF2-40B4-BE49-F238E27FC236}">
                <a16:creationId xmlns:a16="http://schemas.microsoft.com/office/drawing/2014/main" id="{9647D84E-98AF-4F4B-9A0A-31EE4762A2C6}"/>
              </a:ext>
            </a:extLst>
          </p:cNvPr>
          <p:cNvSpPr txBox="1"/>
          <p:nvPr/>
        </p:nvSpPr>
        <p:spPr>
          <a:xfrm>
            <a:off x="787636" y="3469374"/>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Organization entity extraction</a:t>
            </a:r>
          </a:p>
        </p:txBody>
      </p:sp>
      <p:sp>
        <p:nvSpPr>
          <p:cNvPr id="239" name="TextBox 238">
            <a:extLst>
              <a:ext uri="{FF2B5EF4-FFF2-40B4-BE49-F238E27FC236}">
                <a16:creationId xmlns:a16="http://schemas.microsoft.com/office/drawing/2014/main" id="{9E3CB7D3-2F0F-4AE1-9904-141D6A6E2749}"/>
              </a:ext>
            </a:extLst>
          </p:cNvPr>
          <p:cNvSpPr txBox="1"/>
          <p:nvPr/>
        </p:nvSpPr>
        <p:spPr>
          <a:xfrm>
            <a:off x="1310020" y="4447688"/>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Face detection</a:t>
            </a:r>
          </a:p>
        </p:txBody>
      </p:sp>
      <p:sp>
        <p:nvSpPr>
          <p:cNvPr id="242" name="TextBox 241">
            <a:extLst>
              <a:ext uri="{FF2B5EF4-FFF2-40B4-BE49-F238E27FC236}">
                <a16:creationId xmlns:a16="http://schemas.microsoft.com/office/drawing/2014/main" id="{B7B566E4-D2FE-4A29-B358-398EC5B13CF9}"/>
              </a:ext>
            </a:extLst>
          </p:cNvPr>
          <p:cNvSpPr txBox="1"/>
          <p:nvPr/>
        </p:nvSpPr>
        <p:spPr>
          <a:xfrm>
            <a:off x="1393027" y="5426003"/>
            <a:ext cx="9991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 Utilities</a:t>
            </a:r>
          </a:p>
        </p:txBody>
      </p:sp>
      <p:grpSp>
        <p:nvGrpSpPr>
          <p:cNvPr id="14" name="Group 13">
            <a:extLst>
              <a:ext uri="{FF2B5EF4-FFF2-40B4-BE49-F238E27FC236}">
                <a16:creationId xmlns:a16="http://schemas.microsoft.com/office/drawing/2014/main" id="{A8F51FCC-10A8-43E5-B978-14A620DC5A16}"/>
              </a:ext>
            </a:extLst>
          </p:cNvPr>
          <p:cNvGrpSpPr/>
          <p:nvPr/>
        </p:nvGrpSpPr>
        <p:grpSpPr>
          <a:xfrm>
            <a:off x="1714719" y="4059225"/>
            <a:ext cx="331079" cy="385141"/>
            <a:chOff x="3803869" y="4376725"/>
            <a:chExt cx="331079" cy="385141"/>
          </a:xfrm>
        </p:grpSpPr>
        <p:sp>
          <p:nvSpPr>
            <p:cNvPr id="118" name="people_4">
              <a:extLst>
                <a:ext uri="{FF2B5EF4-FFF2-40B4-BE49-F238E27FC236}">
                  <a16:creationId xmlns:a16="http://schemas.microsoft.com/office/drawing/2014/main" id="{68163BB0-3F92-47E7-8E35-826B96D6FD22}"/>
                </a:ext>
              </a:extLst>
            </p:cNvPr>
            <p:cNvSpPr>
              <a:spLocks noChangeAspect="1" noEditPoints="1"/>
            </p:cNvSpPr>
            <p:nvPr/>
          </p:nvSpPr>
          <p:spPr bwMode="auto">
            <a:xfrm>
              <a:off x="3803869" y="43961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442C459A-4E5B-4449-8E23-0CB99268FEAD}"/>
                </a:ext>
              </a:extLst>
            </p:cNvPr>
            <p:cNvSpPr/>
            <p:nvPr/>
          </p:nvSpPr>
          <p:spPr bwMode="auto">
            <a:xfrm rot="5400000">
              <a:off x="3815682" y="4376726"/>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D65495DB-EA06-4A8C-806E-3ABC87422548}"/>
                </a:ext>
              </a:extLst>
            </p:cNvPr>
            <p:cNvSpPr/>
            <p:nvPr/>
          </p:nvSpPr>
          <p:spPr bwMode="auto">
            <a:xfrm rot="5400000">
              <a:off x="4080059" y="4376727"/>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E09CC433-F975-4765-8820-0C6C8C117520}"/>
                </a:ext>
              </a:extLst>
            </p:cNvPr>
            <p:cNvSpPr/>
            <p:nvPr/>
          </p:nvSpPr>
          <p:spPr bwMode="auto">
            <a:xfrm rot="5400000">
              <a:off x="3815684" y="4545009"/>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09A6266F-A11C-4BBC-B916-13FDF6CC1D4E}"/>
                </a:ext>
              </a:extLst>
            </p:cNvPr>
            <p:cNvSpPr/>
            <p:nvPr/>
          </p:nvSpPr>
          <p:spPr bwMode="auto">
            <a:xfrm rot="5400000">
              <a:off x="4080060" y="4545009"/>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40" name="Oval 139">
            <a:extLst>
              <a:ext uri="{FF2B5EF4-FFF2-40B4-BE49-F238E27FC236}">
                <a16:creationId xmlns:a16="http://schemas.microsoft.com/office/drawing/2014/main" id="{AC5A9DDC-BDB3-47FE-9289-747C57739705}"/>
              </a:ext>
            </a:extLst>
          </p:cNvPr>
          <p:cNvSpPr/>
          <p:nvPr/>
        </p:nvSpPr>
        <p:spPr bwMode="auto">
          <a:xfrm>
            <a:off x="1703173" y="2087458"/>
            <a:ext cx="378372" cy="378372"/>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509ABCB6-EC9C-4D2B-9133-6643848F373C}"/>
              </a:ext>
            </a:extLst>
          </p:cNvPr>
          <p:cNvGrpSpPr/>
          <p:nvPr/>
        </p:nvGrpSpPr>
        <p:grpSpPr>
          <a:xfrm>
            <a:off x="1714330" y="2229194"/>
            <a:ext cx="353260" cy="0"/>
            <a:chOff x="3463938" y="2353021"/>
            <a:chExt cx="353260" cy="0"/>
          </a:xfrm>
        </p:grpSpPr>
        <p:cxnSp>
          <p:nvCxnSpPr>
            <p:cNvPr id="21" name="Straight Connector 20">
              <a:extLst>
                <a:ext uri="{FF2B5EF4-FFF2-40B4-BE49-F238E27FC236}">
                  <a16:creationId xmlns:a16="http://schemas.microsoft.com/office/drawing/2014/main" id="{4C32300C-A0E5-4443-AD3F-9C51C832F4D9}"/>
                </a:ext>
              </a:extLst>
            </p:cNvPr>
            <p:cNvCxnSpPr>
              <a:cxnSpLocks/>
            </p:cNvCxnSpPr>
            <p:nvPr/>
          </p:nvCxnSpPr>
          <p:spPr>
            <a:xfrm>
              <a:off x="3463938" y="2353021"/>
              <a:ext cx="8390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D340A9BA-990B-43DE-841B-A3771C1B4555}"/>
                </a:ext>
              </a:extLst>
            </p:cNvPr>
            <p:cNvCxnSpPr>
              <a:cxnSpLocks/>
            </p:cNvCxnSpPr>
            <p:nvPr/>
          </p:nvCxnSpPr>
          <p:spPr>
            <a:xfrm>
              <a:off x="3559514" y="2353021"/>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6FFCD806-46DA-488F-A8BB-6B507FB985C0}"/>
                </a:ext>
              </a:extLst>
            </p:cNvPr>
            <p:cNvCxnSpPr>
              <a:cxnSpLocks/>
            </p:cNvCxnSpPr>
            <p:nvPr/>
          </p:nvCxnSpPr>
          <p:spPr>
            <a:xfrm>
              <a:off x="3614482" y="2353021"/>
              <a:ext cx="74788"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F8F29E9E-544D-4DD6-9027-8AD0239283FE}"/>
                </a:ext>
              </a:extLst>
            </p:cNvPr>
            <p:cNvCxnSpPr>
              <a:cxnSpLocks/>
            </p:cNvCxnSpPr>
            <p:nvPr/>
          </p:nvCxnSpPr>
          <p:spPr>
            <a:xfrm>
              <a:off x="3700939"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3" name="Straight Connector 152">
              <a:extLst>
                <a:ext uri="{FF2B5EF4-FFF2-40B4-BE49-F238E27FC236}">
                  <a16:creationId xmlns:a16="http://schemas.microsoft.com/office/drawing/2014/main" id="{81CF602B-9F17-4D3C-B7CE-A061A6E821FA}"/>
                </a:ext>
              </a:extLst>
            </p:cNvPr>
            <p:cNvCxnSpPr>
              <a:cxnSpLocks/>
            </p:cNvCxnSpPr>
            <p:nvPr/>
          </p:nvCxnSpPr>
          <p:spPr>
            <a:xfrm>
              <a:off x="3743581"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4" name="Straight Connector 153">
              <a:extLst>
                <a:ext uri="{FF2B5EF4-FFF2-40B4-BE49-F238E27FC236}">
                  <a16:creationId xmlns:a16="http://schemas.microsoft.com/office/drawing/2014/main" id="{5E9799CA-381C-44D5-A5FC-2D2C3D2C5BC1}"/>
                </a:ext>
              </a:extLst>
            </p:cNvPr>
            <p:cNvCxnSpPr>
              <a:cxnSpLocks/>
            </p:cNvCxnSpPr>
            <p:nvPr/>
          </p:nvCxnSpPr>
          <p:spPr>
            <a:xfrm>
              <a:off x="3786225"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0" name="Group 99">
            <a:extLst>
              <a:ext uri="{FF2B5EF4-FFF2-40B4-BE49-F238E27FC236}">
                <a16:creationId xmlns:a16="http://schemas.microsoft.com/office/drawing/2014/main" id="{9CA28F12-E56F-49D3-A718-7ED5E067ACB2}"/>
              </a:ext>
            </a:extLst>
          </p:cNvPr>
          <p:cNvGrpSpPr/>
          <p:nvPr/>
        </p:nvGrpSpPr>
        <p:grpSpPr>
          <a:xfrm>
            <a:off x="1702899" y="2266447"/>
            <a:ext cx="370826" cy="0"/>
            <a:chOff x="3452507" y="2396835"/>
            <a:chExt cx="370826" cy="0"/>
          </a:xfrm>
        </p:grpSpPr>
        <p:cxnSp>
          <p:nvCxnSpPr>
            <p:cNvPr id="157" name="Straight Connector 156">
              <a:extLst>
                <a:ext uri="{FF2B5EF4-FFF2-40B4-BE49-F238E27FC236}">
                  <a16:creationId xmlns:a16="http://schemas.microsoft.com/office/drawing/2014/main" id="{93A50F06-3117-4030-AA2D-C2E764DFED8B}"/>
                </a:ext>
              </a:extLst>
            </p:cNvPr>
            <p:cNvCxnSpPr>
              <a:cxnSpLocks/>
            </p:cNvCxnSpPr>
            <p:nvPr/>
          </p:nvCxnSpPr>
          <p:spPr>
            <a:xfrm flipH="1">
              <a:off x="3735253" y="2396835"/>
              <a:ext cx="8808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45D14D86-62C7-4F27-BECB-47974C56D2C3}"/>
                </a:ext>
              </a:extLst>
            </p:cNvPr>
            <p:cNvCxnSpPr>
              <a:cxnSpLocks/>
            </p:cNvCxnSpPr>
            <p:nvPr/>
          </p:nvCxnSpPr>
          <p:spPr>
            <a:xfrm flipH="1">
              <a:off x="3677552" y="2396835"/>
              <a:ext cx="4545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FCCEEA8-6A33-4E7B-B3AE-B32D6925D435}"/>
                </a:ext>
              </a:extLst>
            </p:cNvPr>
            <p:cNvCxnSpPr>
              <a:cxnSpLocks/>
            </p:cNvCxnSpPr>
            <p:nvPr/>
          </p:nvCxnSpPr>
          <p:spPr>
            <a:xfrm flipH="1">
              <a:off x="3586796" y="2396835"/>
              <a:ext cx="7850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D1FA8B88-8AF3-48DB-BFF2-E30D9DAB5F3C}"/>
                </a:ext>
              </a:extLst>
            </p:cNvPr>
            <p:cNvCxnSpPr>
              <a:cxnSpLocks/>
            </p:cNvCxnSpPr>
            <p:nvPr/>
          </p:nvCxnSpPr>
          <p:spPr>
            <a:xfrm flipH="1">
              <a:off x="3542033" y="2396835"/>
              <a:ext cx="3251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DE603525-A42E-4E08-B7BA-03042DD4AF88}"/>
                </a:ext>
              </a:extLst>
            </p:cNvPr>
            <p:cNvCxnSpPr>
              <a:cxnSpLocks/>
            </p:cNvCxnSpPr>
            <p:nvPr/>
          </p:nvCxnSpPr>
          <p:spPr>
            <a:xfrm flipH="1">
              <a:off x="3452507" y="2396835"/>
              <a:ext cx="7555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1" name="Group 100">
            <a:extLst>
              <a:ext uri="{FF2B5EF4-FFF2-40B4-BE49-F238E27FC236}">
                <a16:creationId xmlns:a16="http://schemas.microsoft.com/office/drawing/2014/main" id="{CC813F7B-FD6C-428B-94DB-D22D306B8BB6}"/>
              </a:ext>
            </a:extLst>
          </p:cNvPr>
          <p:cNvGrpSpPr/>
          <p:nvPr/>
        </p:nvGrpSpPr>
        <p:grpSpPr>
          <a:xfrm>
            <a:off x="1723483" y="2303700"/>
            <a:ext cx="352994" cy="0"/>
            <a:chOff x="3442611" y="2435232"/>
            <a:chExt cx="352994" cy="0"/>
          </a:xfrm>
        </p:grpSpPr>
        <p:cxnSp>
          <p:nvCxnSpPr>
            <p:cNvPr id="165" name="Straight Connector 164">
              <a:extLst>
                <a:ext uri="{FF2B5EF4-FFF2-40B4-BE49-F238E27FC236}">
                  <a16:creationId xmlns:a16="http://schemas.microsoft.com/office/drawing/2014/main" id="{BB2A3F4C-9893-4301-BFB6-99B2AD270D5C}"/>
                </a:ext>
              </a:extLst>
            </p:cNvPr>
            <p:cNvCxnSpPr>
              <a:cxnSpLocks/>
            </p:cNvCxnSpPr>
            <p:nvPr/>
          </p:nvCxnSpPr>
          <p:spPr>
            <a:xfrm>
              <a:off x="3442611" y="2435232"/>
              <a:ext cx="4353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663D6C5F-3664-49EA-BD5D-D5BE70DDFC95}"/>
                </a:ext>
              </a:extLst>
            </p:cNvPr>
            <p:cNvCxnSpPr>
              <a:cxnSpLocks/>
            </p:cNvCxnSpPr>
            <p:nvPr/>
          </p:nvCxnSpPr>
          <p:spPr>
            <a:xfrm>
              <a:off x="3499485" y="2435232"/>
              <a:ext cx="8189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08A700D9-ACDB-4D3D-A4E8-2D5D2918D225}"/>
                </a:ext>
              </a:extLst>
            </p:cNvPr>
            <p:cNvCxnSpPr>
              <a:cxnSpLocks/>
            </p:cNvCxnSpPr>
            <p:nvPr/>
          </p:nvCxnSpPr>
          <p:spPr>
            <a:xfrm>
              <a:off x="3593042" y="2435232"/>
              <a:ext cx="74732"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6C9F22AA-2D15-4A8F-AE79-3D902BBEA22E}"/>
                </a:ext>
              </a:extLst>
            </p:cNvPr>
            <p:cNvCxnSpPr>
              <a:cxnSpLocks/>
            </p:cNvCxnSpPr>
            <p:nvPr/>
          </p:nvCxnSpPr>
          <p:spPr>
            <a:xfrm>
              <a:off x="3679434" y="2435232"/>
              <a:ext cx="3095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97A8FFC0-C828-43FC-892D-D7FB4BD3A13A}"/>
                </a:ext>
              </a:extLst>
            </p:cNvPr>
            <p:cNvCxnSpPr>
              <a:cxnSpLocks/>
            </p:cNvCxnSpPr>
            <p:nvPr/>
          </p:nvCxnSpPr>
          <p:spPr>
            <a:xfrm>
              <a:off x="3723686" y="2435232"/>
              <a:ext cx="7191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2" name="Group 101">
            <a:extLst>
              <a:ext uri="{FF2B5EF4-FFF2-40B4-BE49-F238E27FC236}">
                <a16:creationId xmlns:a16="http://schemas.microsoft.com/office/drawing/2014/main" id="{4DE8E033-4833-4B02-86D2-7E1D39338893}"/>
              </a:ext>
            </a:extLst>
          </p:cNvPr>
          <p:cNvGrpSpPr/>
          <p:nvPr/>
        </p:nvGrpSpPr>
        <p:grpSpPr>
          <a:xfrm>
            <a:off x="1720044" y="2340953"/>
            <a:ext cx="353260" cy="0"/>
            <a:chOff x="3452507" y="2474941"/>
            <a:chExt cx="353260" cy="0"/>
          </a:xfrm>
        </p:grpSpPr>
        <p:cxnSp>
          <p:nvCxnSpPr>
            <p:cNvPr id="175" name="Straight Connector 174">
              <a:extLst>
                <a:ext uri="{FF2B5EF4-FFF2-40B4-BE49-F238E27FC236}">
                  <a16:creationId xmlns:a16="http://schemas.microsoft.com/office/drawing/2014/main" id="{74E185FC-A6E6-482F-A7A4-E2EC08D4C2CC}"/>
                </a:ext>
              </a:extLst>
            </p:cNvPr>
            <p:cNvCxnSpPr>
              <a:cxnSpLocks/>
            </p:cNvCxnSpPr>
            <p:nvPr/>
          </p:nvCxnSpPr>
          <p:spPr>
            <a:xfrm>
              <a:off x="3452507" y="2474941"/>
              <a:ext cx="8390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7" name="Straight Connector 186">
              <a:extLst>
                <a:ext uri="{FF2B5EF4-FFF2-40B4-BE49-F238E27FC236}">
                  <a16:creationId xmlns:a16="http://schemas.microsoft.com/office/drawing/2014/main" id="{EC2DE8AE-22D1-4899-AD77-2F925F2C56EA}"/>
                </a:ext>
              </a:extLst>
            </p:cNvPr>
            <p:cNvCxnSpPr>
              <a:cxnSpLocks/>
            </p:cNvCxnSpPr>
            <p:nvPr/>
          </p:nvCxnSpPr>
          <p:spPr>
            <a:xfrm>
              <a:off x="3548083" y="2474941"/>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8" name="Straight Connector 187">
              <a:extLst>
                <a:ext uri="{FF2B5EF4-FFF2-40B4-BE49-F238E27FC236}">
                  <a16:creationId xmlns:a16="http://schemas.microsoft.com/office/drawing/2014/main" id="{38561A0B-ABD8-414A-B7A7-A473F1ED339D}"/>
                </a:ext>
              </a:extLst>
            </p:cNvPr>
            <p:cNvCxnSpPr>
              <a:cxnSpLocks/>
            </p:cNvCxnSpPr>
            <p:nvPr/>
          </p:nvCxnSpPr>
          <p:spPr>
            <a:xfrm>
              <a:off x="3603051" y="2474941"/>
              <a:ext cx="74788"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9" name="Straight Connector 188">
              <a:extLst>
                <a:ext uri="{FF2B5EF4-FFF2-40B4-BE49-F238E27FC236}">
                  <a16:creationId xmlns:a16="http://schemas.microsoft.com/office/drawing/2014/main" id="{9307A39F-EF21-49B2-82BE-48C86366AA13}"/>
                </a:ext>
              </a:extLst>
            </p:cNvPr>
            <p:cNvCxnSpPr>
              <a:cxnSpLocks/>
            </p:cNvCxnSpPr>
            <p:nvPr/>
          </p:nvCxnSpPr>
          <p:spPr>
            <a:xfrm>
              <a:off x="3689508"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0" name="Straight Connector 189">
              <a:extLst>
                <a:ext uri="{FF2B5EF4-FFF2-40B4-BE49-F238E27FC236}">
                  <a16:creationId xmlns:a16="http://schemas.microsoft.com/office/drawing/2014/main" id="{BB72D56A-59D4-44A9-B42E-0D706A4648A4}"/>
                </a:ext>
              </a:extLst>
            </p:cNvPr>
            <p:cNvCxnSpPr>
              <a:cxnSpLocks/>
            </p:cNvCxnSpPr>
            <p:nvPr/>
          </p:nvCxnSpPr>
          <p:spPr>
            <a:xfrm>
              <a:off x="3732150"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1" name="Straight Connector 190">
              <a:extLst>
                <a:ext uri="{FF2B5EF4-FFF2-40B4-BE49-F238E27FC236}">
                  <a16:creationId xmlns:a16="http://schemas.microsoft.com/office/drawing/2014/main" id="{BAEBD23E-CF3B-4989-B585-FD98A7857E05}"/>
                </a:ext>
              </a:extLst>
            </p:cNvPr>
            <p:cNvCxnSpPr>
              <a:cxnSpLocks/>
            </p:cNvCxnSpPr>
            <p:nvPr/>
          </p:nvCxnSpPr>
          <p:spPr>
            <a:xfrm>
              <a:off x="3774794"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3" name="Group 102">
            <a:extLst>
              <a:ext uri="{FF2B5EF4-FFF2-40B4-BE49-F238E27FC236}">
                <a16:creationId xmlns:a16="http://schemas.microsoft.com/office/drawing/2014/main" id="{DFA17B67-9335-4CA8-BF59-1223CD085E26}"/>
              </a:ext>
            </a:extLst>
          </p:cNvPr>
          <p:cNvGrpSpPr/>
          <p:nvPr/>
        </p:nvGrpSpPr>
        <p:grpSpPr>
          <a:xfrm>
            <a:off x="1739900" y="2378206"/>
            <a:ext cx="309062" cy="0"/>
            <a:chOff x="3489508" y="2518755"/>
            <a:chExt cx="309062" cy="0"/>
          </a:xfrm>
        </p:grpSpPr>
        <p:cxnSp>
          <p:nvCxnSpPr>
            <p:cNvPr id="193" name="Straight Connector 192">
              <a:extLst>
                <a:ext uri="{FF2B5EF4-FFF2-40B4-BE49-F238E27FC236}">
                  <a16:creationId xmlns:a16="http://schemas.microsoft.com/office/drawing/2014/main" id="{E0152BFF-F3DF-4A17-A73B-BB5B62E232C5}"/>
                </a:ext>
              </a:extLst>
            </p:cNvPr>
            <p:cNvCxnSpPr>
              <a:cxnSpLocks/>
            </p:cNvCxnSpPr>
            <p:nvPr/>
          </p:nvCxnSpPr>
          <p:spPr>
            <a:xfrm flipH="1">
              <a:off x="3720897" y="251875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4" name="Straight Connector 193">
              <a:extLst>
                <a:ext uri="{FF2B5EF4-FFF2-40B4-BE49-F238E27FC236}">
                  <a16:creationId xmlns:a16="http://schemas.microsoft.com/office/drawing/2014/main" id="{FA3ACCAF-0B69-4B62-991E-3ECEA0262C9B}"/>
                </a:ext>
              </a:extLst>
            </p:cNvPr>
            <p:cNvCxnSpPr>
              <a:cxnSpLocks/>
            </p:cNvCxnSpPr>
            <p:nvPr/>
          </p:nvCxnSpPr>
          <p:spPr>
            <a:xfrm flipH="1">
              <a:off x="3670013" y="251875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5" name="Straight Connector 194">
              <a:extLst>
                <a:ext uri="{FF2B5EF4-FFF2-40B4-BE49-F238E27FC236}">
                  <a16:creationId xmlns:a16="http://schemas.microsoft.com/office/drawing/2014/main" id="{45EB3855-16FA-492E-93F8-5E5472588EC8}"/>
                </a:ext>
              </a:extLst>
            </p:cNvPr>
            <p:cNvCxnSpPr>
              <a:cxnSpLocks/>
            </p:cNvCxnSpPr>
            <p:nvPr/>
          </p:nvCxnSpPr>
          <p:spPr>
            <a:xfrm flipH="1">
              <a:off x="3589980" y="2518755"/>
              <a:ext cx="69231"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6" name="Straight Connector 195">
              <a:extLst>
                <a:ext uri="{FF2B5EF4-FFF2-40B4-BE49-F238E27FC236}">
                  <a16:creationId xmlns:a16="http://schemas.microsoft.com/office/drawing/2014/main" id="{ABD06FB7-C4BB-44EB-8F78-D220F9223A7E}"/>
                </a:ext>
              </a:extLst>
            </p:cNvPr>
            <p:cNvCxnSpPr>
              <a:cxnSpLocks/>
            </p:cNvCxnSpPr>
            <p:nvPr/>
          </p:nvCxnSpPr>
          <p:spPr>
            <a:xfrm flipH="1">
              <a:off x="3550506" y="25187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7" name="Straight Connector 196">
              <a:extLst>
                <a:ext uri="{FF2B5EF4-FFF2-40B4-BE49-F238E27FC236}">
                  <a16:creationId xmlns:a16="http://schemas.microsoft.com/office/drawing/2014/main" id="{93689FC5-620D-4B7F-BE39-2A43A6211DCB}"/>
                </a:ext>
              </a:extLst>
            </p:cNvPr>
            <p:cNvCxnSpPr>
              <a:cxnSpLocks/>
            </p:cNvCxnSpPr>
            <p:nvPr/>
          </p:nvCxnSpPr>
          <p:spPr>
            <a:xfrm flipH="1">
              <a:off x="3511033" y="25187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8" name="Straight Connector 197">
              <a:extLst>
                <a:ext uri="{FF2B5EF4-FFF2-40B4-BE49-F238E27FC236}">
                  <a16:creationId xmlns:a16="http://schemas.microsoft.com/office/drawing/2014/main" id="{40475273-1DE2-46DD-A750-EE4E34BC8886}"/>
                </a:ext>
              </a:extLst>
            </p:cNvPr>
            <p:cNvCxnSpPr>
              <a:cxnSpLocks/>
            </p:cNvCxnSpPr>
            <p:nvPr/>
          </p:nvCxnSpPr>
          <p:spPr>
            <a:xfrm flipH="1">
              <a:off x="3489508" y="2518755"/>
              <a:ext cx="1072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4" name="Group 103">
            <a:extLst>
              <a:ext uri="{FF2B5EF4-FFF2-40B4-BE49-F238E27FC236}">
                <a16:creationId xmlns:a16="http://schemas.microsoft.com/office/drawing/2014/main" id="{79D4EFA7-0209-4907-BC43-2BCC8702769D}"/>
              </a:ext>
            </a:extLst>
          </p:cNvPr>
          <p:cNvGrpSpPr/>
          <p:nvPr/>
        </p:nvGrpSpPr>
        <p:grpSpPr>
          <a:xfrm>
            <a:off x="1761958" y="2415459"/>
            <a:ext cx="259882" cy="0"/>
            <a:chOff x="3511566" y="2568285"/>
            <a:chExt cx="259882" cy="0"/>
          </a:xfrm>
        </p:grpSpPr>
        <p:cxnSp>
          <p:nvCxnSpPr>
            <p:cNvPr id="205" name="Straight Connector 204">
              <a:extLst>
                <a:ext uri="{FF2B5EF4-FFF2-40B4-BE49-F238E27FC236}">
                  <a16:creationId xmlns:a16="http://schemas.microsoft.com/office/drawing/2014/main" id="{2A14B258-3489-4469-9834-C8910FAC9D27}"/>
                </a:ext>
              </a:extLst>
            </p:cNvPr>
            <p:cNvCxnSpPr>
              <a:cxnSpLocks/>
            </p:cNvCxnSpPr>
            <p:nvPr/>
          </p:nvCxnSpPr>
          <p:spPr>
            <a:xfrm>
              <a:off x="3511566" y="256828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3EEE56F7-2D71-4ABD-93C9-CDD7BA6E12CC}"/>
                </a:ext>
              </a:extLst>
            </p:cNvPr>
            <p:cNvCxnSpPr>
              <a:cxnSpLocks/>
            </p:cNvCxnSpPr>
            <p:nvPr/>
          </p:nvCxnSpPr>
          <p:spPr>
            <a:xfrm>
              <a:off x="3600041" y="256828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DC8BDE51-AF5C-4FF5-BABA-1CAD2CF44D33}"/>
                </a:ext>
              </a:extLst>
            </p:cNvPr>
            <p:cNvCxnSpPr>
              <a:cxnSpLocks/>
            </p:cNvCxnSpPr>
            <p:nvPr/>
          </p:nvCxnSpPr>
          <p:spPr>
            <a:xfrm>
              <a:off x="3650925" y="2568285"/>
              <a:ext cx="6923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0" name="Straight Connector 209">
              <a:extLst>
                <a:ext uri="{FF2B5EF4-FFF2-40B4-BE49-F238E27FC236}">
                  <a16:creationId xmlns:a16="http://schemas.microsoft.com/office/drawing/2014/main" id="{096CFA37-B042-4E37-83B5-B1F0BED4E1BD}"/>
                </a:ext>
              </a:extLst>
            </p:cNvPr>
            <p:cNvCxnSpPr>
              <a:cxnSpLocks/>
            </p:cNvCxnSpPr>
            <p:nvPr/>
          </p:nvCxnSpPr>
          <p:spPr>
            <a:xfrm>
              <a:off x="3730958" y="2568285"/>
              <a:ext cx="4049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5" name="Group 104">
            <a:extLst>
              <a:ext uri="{FF2B5EF4-FFF2-40B4-BE49-F238E27FC236}">
                <a16:creationId xmlns:a16="http://schemas.microsoft.com/office/drawing/2014/main" id="{206BBCDE-27F7-4CBB-8CAF-A0C03A99FE73}"/>
              </a:ext>
            </a:extLst>
          </p:cNvPr>
          <p:cNvGrpSpPr/>
          <p:nvPr/>
        </p:nvGrpSpPr>
        <p:grpSpPr>
          <a:xfrm>
            <a:off x="1810385" y="2447000"/>
            <a:ext cx="160476" cy="0"/>
            <a:chOff x="3571423" y="2591145"/>
            <a:chExt cx="160476" cy="0"/>
          </a:xfrm>
        </p:grpSpPr>
        <p:cxnSp>
          <p:nvCxnSpPr>
            <p:cNvPr id="220" name="Straight Connector 219">
              <a:extLst>
                <a:ext uri="{FF2B5EF4-FFF2-40B4-BE49-F238E27FC236}">
                  <a16:creationId xmlns:a16="http://schemas.microsoft.com/office/drawing/2014/main" id="{E86BE01F-F8FE-435B-9794-7B8047E9B960}"/>
                </a:ext>
              </a:extLst>
            </p:cNvPr>
            <p:cNvCxnSpPr>
              <a:cxnSpLocks/>
            </p:cNvCxnSpPr>
            <p:nvPr/>
          </p:nvCxnSpPr>
          <p:spPr>
            <a:xfrm>
              <a:off x="3571423" y="2591145"/>
              <a:ext cx="6925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1" name="Straight Connector 220">
              <a:extLst>
                <a:ext uri="{FF2B5EF4-FFF2-40B4-BE49-F238E27FC236}">
                  <a16:creationId xmlns:a16="http://schemas.microsoft.com/office/drawing/2014/main" id="{B076E468-4A3D-4C5A-8866-F47E89285B09}"/>
                </a:ext>
              </a:extLst>
            </p:cNvPr>
            <p:cNvCxnSpPr>
              <a:cxnSpLocks/>
            </p:cNvCxnSpPr>
            <p:nvPr/>
          </p:nvCxnSpPr>
          <p:spPr>
            <a:xfrm>
              <a:off x="3651476" y="259114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2" name="Straight Connector 221">
              <a:extLst>
                <a:ext uri="{FF2B5EF4-FFF2-40B4-BE49-F238E27FC236}">
                  <a16:creationId xmlns:a16="http://schemas.microsoft.com/office/drawing/2014/main" id="{2A13D591-6AD2-4EE6-82F0-A27CF0885855}"/>
                </a:ext>
              </a:extLst>
            </p:cNvPr>
            <p:cNvCxnSpPr>
              <a:cxnSpLocks/>
            </p:cNvCxnSpPr>
            <p:nvPr/>
          </p:nvCxnSpPr>
          <p:spPr>
            <a:xfrm>
              <a:off x="3702360" y="2591145"/>
              <a:ext cx="2953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8" name="Group 97">
            <a:extLst>
              <a:ext uri="{FF2B5EF4-FFF2-40B4-BE49-F238E27FC236}">
                <a16:creationId xmlns:a16="http://schemas.microsoft.com/office/drawing/2014/main" id="{2E8494CD-ECDE-414E-BD50-6150163815A6}"/>
              </a:ext>
            </a:extLst>
          </p:cNvPr>
          <p:cNvGrpSpPr/>
          <p:nvPr/>
        </p:nvGrpSpPr>
        <p:grpSpPr>
          <a:xfrm>
            <a:off x="1726565" y="2191941"/>
            <a:ext cx="339119" cy="0"/>
            <a:chOff x="3451408" y="2328256"/>
            <a:chExt cx="339119" cy="0"/>
          </a:xfrm>
        </p:grpSpPr>
        <p:cxnSp>
          <p:nvCxnSpPr>
            <p:cNvPr id="307" name="Straight Connector 306">
              <a:extLst>
                <a:ext uri="{FF2B5EF4-FFF2-40B4-BE49-F238E27FC236}">
                  <a16:creationId xmlns:a16="http://schemas.microsoft.com/office/drawing/2014/main" id="{A7CDD47B-40B5-4B26-BB33-124F7C11A1DE}"/>
                </a:ext>
              </a:extLst>
            </p:cNvPr>
            <p:cNvCxnSpPr>
              <a:cxnSpLocks/>
            </p:cNvCxnSpPr>
            <p:nvPr/>
          </p:nvCxnSpPr>
          <p:spPr>
            <a:xfrm>
              <a:off x="3451408" y="2328256"/>
              <a:ext cx="69766"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8" name="Straight Connector 307">
              <a:extLst>
                <a:ext uri="{FF2B5EF4-FFF2-40B4-BE49-F238E27FC236}">
                  <a16:creationId xmlns:a16="http://schemas.microsoft.com/office/drawing/2014/main" id="{C7D1337B-1A23-4F2F-9094-386EC35C11B1}"/>
                </a:ext>
              </a:extLst>
            </p:cNvPr>
            <p:cNvCxnSpPr>
              <a:cxnSpLocks/>
            </p:cNvCxnSpPr>
            <p:nvPr/>
          </p:nvCxnSpPr>
          <p:spPr>
            <a:xfrm>
              <a:off x="3532843" y="2328256"/>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9" name="Straight Connector 308">
              <a:extLst>
                <a:ext uri="{FF2B5EF4-FFF2-40B4-BE49-F238E27FC236}">
                  <a16:creationId xmlns:a16="http://schemas.microsoft.com/office/drawing/2014/main" id="{2E9AE44E-2447-4C50-8E9A-EE1A225B0057}"/>
                </a:ext>
              </a:extLst>
            </p:cNvPr>
            <p:cNvCxnSpPr>
              <a:cxnSpLocks/>
            </p:cNvCxnSpPr>
            <p:nvPr/>
          </p:nvCxnSpPr>
          <p:spPr>
            <a:xfrm>
              <a:off x="3587811" y="2328256"/>
              <a:ext cx="7478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0" name="Straight Connector 309">
              <a:extLst>
                <a:ext uri="{FF2B5EF4-FFF2-40B4-BE49-F238E27FC236}">
                  <a16:creationId xmlns:a16="http://schemas.microsoft.com/office/drawing/2014/main" id="{9BAAFC5E-964B-4653-8A81-E764ABFB0AD4}"/>
                </a:ext>
              </a:extLst>
            </p:cNvPr>
            <p:cNvCxnSpPr>
              <a:cxnSpLocks/>
            </p:cNvCxnSpPr>
            <p:nvPr/>
          </p:nvCxnSpPr>
          <p:spPr>
            <a:xfrm>
              <a:off x="3674268"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1" name="Straight Connector 310">
              <a:extLst>
                <a:ext uri="{FF2B5EF4-FFF2-40B4-BE49-F238E27FC236}">
                  <a16:creationId xmlns:a16="http://schemas.microsoft.com/office/drawing/2014/main" id="{BCDF2794-5544-413A-ABBD-6D601EC2398A}"/>
                </a:ext>
              </a:extLst>
            </p:cNvPr>
            <p:cNvCxnSpPr>
              <a:cxnSpLocks/>
            </p:cNvCxnSpPr>
            <p:nvPr/>
          </p:nvCxnSpPr>
          <p:spPr>
            <a:xfrm>
              <a:off x="3716910"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2" name="Straight Connector 311">
              <a:extLst>
                <a:ext uri="{FF2B5EF4-FFF2-40B4-BE49-F238E27FC236}">
                  <a16:creationId xmlns:a16="http://schemas.microsoft.com/office/drawing/2014/main" id="{6028944B-5393-4610-81F3-F6A29E300B05}"/>
                </a:ext>
              </a:extLst>
            </p:cNvPr>
            <p:cNvCxnSpPr>
              <a:cxnSpLocks/>
            </p:cNvCxnSpPr>
            <p:nvPr/>
          </p:nvCxnSpPr>
          <p:spPr>
            <a:xfrm>
              <a:off x="3759554"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7" name="Group 96">
            <a:extLst>
              <a:ext uri="{FF2B5EF4-FFF2-40B4-BE49-F238E27FC236}">
                <a16:creationId xmlns:a16="http://schemas.microsoft.com/office/drawing/2014/main" id="{12DE3DBA-A3F4-408A-8F53-63BDADF36E5A}"/>
              </a:ext>
            </a:extLst>
          </p:cNvPr>
          <p:cNvGrpSpPr/>
          <p:nvPr/>
        </p:nvGrpSpPr>
        <p:grpSpPr>
          <a:xfrm>
            <a:off x="1743710" y="2156593"/>
            <a:ext cx="297632" cy="0"/>
            <a:chOff x="3476173" y="2290155"/>
            <a:chExt cx="297632" cy="0"/>
          </a:xfrm>
        </p:grpSpPr>
        <p:cxnSp>
          <p:nvCxnSpPr>
            <p:cNvPr id="314" name="Straight Connector 313">
              <a:extLst>
                <a:ext uri="{FF2B5EF4-FFF2-40B4-BE49-F238E27FC236}">
                  <a16:creationId xmlns:a16="http://schemas.microsoft.com/office/drawing/2014/main" id="{F7FBD953-B7A8-4D80-99ED-3FF3FD393CAC}"/>
                </a:ext>
              </a:extLst>
            </p:cNvPr>
            <p:cNvCxnSpPr>
              <a:cxnSpLocks/>
            </p:cNvCxnSpPr>
            <p:nvPr/>
          </p:nvCxnSpPr>
          <p:spPr>
            <a:xfrm flipH="1">
              <a:off x="3696132" y="2290155"/>
              <a:ext cx="7767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6" name="Straight Connector 315">
              <a:extLst>
                <a:ext uri="{FF2B5EF4-FFF2-40B4-BE49-F238E27FC236}">
                  <a16:creationId xmlns:a16="http://schemas.microsoft.com/office/drawing/2014/main" id="{F08832F7-CD3B-43A2-844D-F970C5D5EF5D}"/>
                </a:ext>
              </a:extLst>
            </p:cNvPr>
            <p:cNvCxnSpPr>
              <a:cxnSpLocks/>
            </p:cNvCxnSpPr>
            <p:nvPr/>
          </p:nvCxnSpPr>
          <p:spPr>
            <a:xfrm flipH="1">
              <a:off x="3645248" y="229015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7" name="Straight Connector 316">
              <a:extLst>
                <a:ext uri="{FF2B5EF4-FFF2-40B4-BE49-F238E27FC236}">
                  <a16:creationId xmlns:a16="http://schemas.microsoft.com/office/drawing/2014/main" id="{0BD4FEFF-004A-41A0-BBB2-0E7F9F09E4CC}"/>
                </a:ext>
              </a:extLst>
            </p:cNvPr>
            <p:cNvCxnSpPr>
              <a:cxnSpLocks/>
            </p:cNvCxnSpPr>
            <p:nvPr/>
          </p:nvCxnSpPr>
          <p:spPr>
            <a:xfrm flipH="1">
              <a:off x="3565215" y="2290155"/>
              <a:ext cx="6923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8" name="Straight Connector 317">
              <a:extLst>
                <a:ext uri="{FF2B5EF4-FFF2-40B4-BE49-F238E27FC236}">
                  <a16:creationId xmlns:a16="http://schemas.microsoft.com/office/drawing/2014/main" id="{1406CE0D-F534-4A14-A360-8452F39BB362}"/>
                </a:ext>
              </a:extLst>
            </p:cNvPr>
            <p:cNvCxnSpPr>
              <a:cxnSpLocks/>
            </p:cNvCxnSpPr>
            <p:nvPr/>
          </p:nvCxnSpPr>
          <p:spPr>
            <a:xfrm flipH="1">
              <a:off x="3525741" y="22901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9" name="Straight Connector 318">
              <a:extLst>
                <a:ext uri="{FF2B5EF4-FFF2-40B4-BE49-F238E27FC236}">
                  <a16:creationId xmlns:a16="http://schemas.microsoft.com/office/drawing/2014/main" id="{A93D1DE3-BE51-4283-8C15-324B3E8463B0}"/>
                </a:ext>
              </a:extLst>
            </p:cNvPr>
            <p:cNvCxnSpPr>
              <a:cxnSpLocks/>
            </p:cNvCxnSpPr>
            <p:nvPr/>
          </p:nvCxnSpPr>
          <p:spPr>
            <a:xfrm flipH="1">
              <a:off x="3476173" y="2290155"/>
              <a:ext cx="3876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6" name="Group 95">
            <a:extLst>
              <a:ext uri="{FF2B5EF4-FFF2-40B4-BE49-F238E27FC236}">
                <a16:creationId xmlns:a16="http://schemas.microsoft.com/office/drawing/2014/main" id="{EE91D248-897B-4CBE-BF18-ACCDDC66F907}"/>
              </a:ext>
            </a:extLst>
          </p:cNvPr>
          <p:cNvGrpSpPr/>
          <p:nvPr/>
        </p:nvGrpSpPr>
        <p:grpSpPr>
          <a:xfrm>
            <a:off x="1790533" y="2117435"/>
            <a:ext cx="195112" cy="0"/>
            <a:chOff x="3551571" y="2255865"/>
            <a:chExt cx="195112" cy="0"/>
          </a:xfrm>
        </p:grpSpPr>
        <p:cxnSp>
          <p:nvCxnSpPr>
            <p:cNvPr id="322" name="Straight Connector 321">
              <a:extLst>
                <a:ext uri="{FF2B5EF4-FFF2-40B4-BE49-F238E27FC236}">
                  <a16:creationId xmlns:a16="http://schemas.microsoft.com/office/drawing/2014/main" id="{4757A519-E592-4FFD-BB5C-B6ABC0531569}"/>
                </a:ext>
              </a:extLst>
            </p:cNvPr>
            <p:cNvCxnSpPr>
              <a:cxnSpLocks/>
            </p:cNvCxnSpPr>
            <p:nvPr/>
          </p:nvCxnSpPr>
          <p:spPr>
            <a:xfrm>
              <a:off x="3551571" y="225586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3" name="Straight Connector 322">
              <a:extLst>
                <a:ext uri="{FF2B5EF4-FFF2-40B4-BE49-F238E27FC236}">
                  <a16:creationId xmlns:a16="http://schemas.microsoft.com/office/drawing/2014/main" id="{F0293BED-50A8-48EF-A226-F8A050BC7292}"/>
                </a:ext>
              </a:extLst>
            </p:cNvPr>
            <p:cNvCxnSpPr>
              <a:cxnSpLocks/>
            </p:cNvCxnSpPr>
            <p:nvPr/>
          </p:nvCxnSpPr>
          <p:spPr>
            <a:xfrm>
              <a:off x="3640046" y="225586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4" name="Straight Connector 323">
              <a:extLst>
                <a:ext uri="{FF2B5EF4-FFF2-40B4-BE49-F238E27FC236}">
                  <a16:creationId xmlns:a16="http://schemas.microsoft.com/office/drawing/2014/main" id="{7F05A187-DCCE-432E-A65D-38E25C4B89ED}"/>
                </a:ext>
              </a:extLst>
            </p:cNvPr>
            <p:cNvCxnSpPr>
              <a:cxnSpLocks/>
            </p:cNvCxnSpPr>
            <p:nvPr/>
          </p:nvCxnSpPr>
          <p:spPr>
            <a:xfrm>
              <a:off x="3690930" y="2255865"/>
              <a:ext cx="5575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itle 1">
            <a:extLst>
              <a:ext uri="{FF2B5EF4-FFF2-40B4-BE49-F238E27FC236}">
                <a16:creationId xmlns:a16="http://schemas.microsoft.com/office/drawing/2014/main" id="{63B28C6A-661D-44E0-BCFF-D8416B42F148}"/>
              </a:ext>
            </a:extLst>
          </p:cNvPr>
          <p:cNvSpPr>
            <a:spLocks noGrp="1"/>
          </p:cNvSpPr>
          <p:nvPr>
            <p:ph type="title"/>
          </p:nvPr>
        </p:nvSpPr>
        <p:spPr/>
        <p:txBody>
          <a:bodyPr/>
          <a:lstStyle/>
          <a:p>
            <a:r>
              <a:rPr lang="en-US"/>
              <a:t>Cognitive skills </a:t>
            </a:r>
          </a:p>
        </p:txBody>
      </p:sp>
      <p:grpSp>
        <p:nvGrpSpPr>
          <p:cNvPr id="5" name="Group 4">
            <a:extLst>
              <a:ext uri="{FF2B5EF4-FFF2-40B4-BE49-F238E27FC236}">
                <a16:creationId xmlns:a16="http://schemas.microsoft.com/office/drawing/2014/main" id="{D592FD64-5B5E-4C2A-8D64-9C1F2D064521}"/>
              </a:ext>
            </a:extLst>
          </p:cNvPr>
          <p:cNvGrpSpPr/>
          <p:nvPr/>
        </p:nvGrpSpPr>
        <p:grpSpPr>
          <a:xfrm>
            <a:off x="8038917" y="1452878"/>
            <a:ext cx="3625769" cy="4417574"/>
            <a:chOff x="8038917" y="1452878"/>
            <a:chExt cx="3625769" cy="4417574"/>
          </a:xfrm>
        </p:grpSpPr>
        <p:grpSp>
          <p:nvGrpSpPr>
            <p:cNvPr id="3" name="Group 2">
              <a:extLst>
                <a:ext uri="{FF2B5EF4-FFF2-40B4-BE49-F238E27FC236}">
                  <a16:creationId xmlns:a16="http://schemas.microsoft.com/office/drawing/2014/main" id="{1A145FE4-FBD9-4D58-A27B-C593DF573637}"/>
                </a:ext>
              </a:extLst>
            </p:cNvPr>
            <p:cNvGrpSpPr/>
            <p:nvPr/>
          </p:nvGrpSpPr>
          <p:grpSpPr>
            <a:xfrm>
              <a:off x="8041888" y="5026254"/>
              <a:ext cx="3622798" cy="844198"/>
              <a:chOff x="8041888" y="5026254"/>
              <a:chExt cx="3622798" cy="844198"/>
            </a:xfrm>
          </p:grpSpPr>
          <p:sp>
            <p:nvSpPr>
              <p:cNvPr id="390" name="Rectangle 389">
                <a:extLst>
                  <a:ext uri="{FF2B5EF4-FFF2-40B4-BE49-F238E27FC236}">
                    <a16:creationId xmlns:a16="http://schemas.microsoft.com/office/drawing/2014/main" id="{17B874AB-A19F-4010-ADB9-FBDD1C977483}"/>
                  </a:ext>
                </a:extLst>
              </p:cNvPr>
              <p:cNvSpPr/>
              <p:nvPr/>
            </p:nvSpPr>
            <p:spPr bwMode="auto">
              <a:xfrm>
                <a:off x="8041888" y="5026254"/>
                <a:ext cx="3581931"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390">
                <a:extLst>
                  <a:ext uri="{FF2B5EF4-FFF2-40B4-BE49-F238E27FC236}">
                    <a16:creationId xmlns:a16="http://schemas.microsoft.com/office/drawing/2014/main" id="{3FFE58AA-0393-498A-8D45-B1A47A576460}"/>
                  </a:ext>
                </a:extLst>
              </p:cNvPr>
              <p:cNvGrpSpPr/>
              <p:nvPr/>
            </p:nvGrpSpPr>
            <p:grpSpPr>
              <a:xfrm>
                <a:off x="8042933" y="5111454"/>
                <a:ext cx="1020340" cy="674992"/>
                <a:chOff x="7286594" y="4073701"/>
                <a:chExt cx="1070924" cy="841034"/>
              </a:xfrm>
            </p:grpSpPr>
            <p:grpSp>
              <p:nvGrpSpPr>
                <p:cNvPr id="392" name="Group 391">
                  <a:extLst>
                    <a:ext uri="{FF2B5EF4-FFF2-40B4-BE49-F238E27FC236}">
                      <a16:creationId xmlns:a16="http://schemas.microsoft.com/office/drawing/2014/main" id="{39AF9ABD-1C56-4667-917E-47277F8A35E0}"/>
                    </a:ext>
                  </a:extLst>
                </p:cNvPr>
                <p:cNvGrpSpPr/>
                <p:nvPr/>
              </p:nvGrpSpPr>
              <p:grpSpPr>
                <a:xfrm>
                  <a:off x="7605655" y="4073701"/>
                  <a:ext cx="432803" cy="480989"/>
                  <a:chOff x="2378131" y="1581496"/>
                  <a:chExt cx="552649" cy="614178"/>
                </a:xfrm>
                <a:solidFill>
                  <a:schemeClr val="bg1"/>
                </a:solidFill>
              </p:grpSpPr>
              <p:sp>
                <p:nvSpPr>
                  <p:cNvPr id="394" name="Freeform: Shape 393">
                    <a:extLst>
                      <a:ext uri="{FF2B5EF4-FFF2-40B4-BE49-F238E27FC236}">
                        <a16:creationId xmlns:a16="http://schemas.microsoft.com/office/drawing/2014/main" id="{A1768D52-5C8D-4309-A0C1-EF52809C59D7}"/>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E9BD2D6D-0026-47B2-8954-44B86B685F57}"/>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934BE78A-FD21-43F0-ADC7-AAEDB603E1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0CE57785-B389-4D34-B392-7C02DAFE1F7C}"/>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50ED30E2-706F-45CA-9FE1-F44D27C44732}"/>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AD4709FA-F767-476C-8263-D7A242E0D1AE}"/>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393" name="TextBox 392">
                  <a:extLst>
                    <a:ext uri="{FF2B5EF4-FFF2-40B4-BE49-F238E27FC236}">
                      <a16:creationId xmlns:a16="http://schemas.microsoft.com/office/drawing/2014/main" id="{EDB90E12-1158-4C76-AC71-69956B87F2F9}"/>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grpSp>
          <p:grpSp>
            <p:nvGrpSpPr>
              <p:cNvPr id="400" name="Group 399">
                <a:extLst>
                  <a:ext uri="{FF2B5EF4-FFF2-40B4-BE49-F238E27FC236}">
                    <a16:creationId xmlns:a16="http://schemas.microsoft.com/office/drawing/2014/main" id="{827891AC-9206-4D34-811A-7364D66ECBD8}"/>
                  </a:ext>
                </a:extLst>
              </p:cNvPr>
              <p:cNvGrpSpPr/>
              <p:nvPr/>
            </p:nvGrpSpPr>
            <p:grpSpPr>
              <a:xfrm>
                <a:off x="10447806" y="5102763"/>
                <a:ext cx="1216880" cy="683683"/>
                <a:chOff x="10329687" y="4128063"/>
                <a:chExt cx="1315630" cy="786672"/>
              </a:xfrm>
            </p:grpSpPr>
            <p:sp>
              <p:nvSpPr>
                <p:cNvPr id="401" name="TextBox 400">
                  <a:extLst>
                    <a:ext uri="{FF2B5EF4-FFF2-40B4-BE49-F238E27FC236}">
                      <a16:creationId xmlns:a16="http://schemas.microsoft.com/office/drawing/2014/main" id="{CB2A8F15-3DCC-46E3-BF45-BFDBC1EEA169}"/>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402" name="Picture 401">
                  <a:extLst>
                    <a:ext uri="{FF2B5EF4-FFF2-40B4-BE49-F238E27FC236}">
                      <a16:creationId xmlns:a16="http://schemas.microsoft.com/office/drawing/2014/main" id="{DFDAE378-FA09-4680-A270-E2B7F51D71DF}"/>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03" name="Group 402">
                <a:extLst>
                  <a:ext uri="{FF2B5EF4-FFF2-40B4-BE49-F238E27FC236}">
                    <a16:creationId xmlns:a16="http://schemas.microsoft.com/office/drawing/2014/main" id="{DA802A53-C7F8-4A9D-8E34-2D52937002D0}"/>
                  </a:ext>
                </a:extLst>
              </p:cNvPr>
              <p:cNvGrpSpPr/>
              <p:nvPr/>
            </p:nvGrpSpPr>
            <p:grpSpPr>
              <a:xfrm>
                <a:off x="9270349" y="5170013"/>
                <a:ext cx="970381" cy="673576"/>
                <a:chOff x="8770011" y="4174476"/>
                <a:chExt cx="1315630" cy="808885"/>
              </a:xfrm>
            </p:grpSpPr>
            <p:sp>
              <p:nvSpPr>
                <p:cNvPr id="404" name="TextBox 403">
                  <a:extLst>
                    <a:ext uri="{FF2B5EF4-FFF2-40B4-BE49-F238E27FC236}">
                      <a16:creationId xmlns:a16="http://schemas.microsoft.com/office/drawing/2014/main" id="{A01D9D0E-9FD0-4E30-8D5F-72FFD3B4017F}"/>
                    </a:ext>
                  </a:extLst>
                </p:cNvPr>
                <p:cNvSpPr txBox="1"/>
                <p:nvPr/>
              </p:nvSpPr>
              <p:spPr>
                <a:xfrm>
                  <a:off x="8770011" y="4573102"/>
                  <a:ext cx="1315630" cy="410259"/>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Machine Learning</a:t>
                  </a:r>
                </a:p>
              </p:txBody>
            </p:sp>
            <p:pic>
              <p:nvPicPr>
                <p:cNvPr id="405" name="Picture 404">
                  <a:extLst>
                    <a:ext uri="{FF2B5EF4-FFF2-40B4-BE49-F238E27FC236}">
                      <a16:creationId xmlns:a16="http://schemas.microsoft.com/office/drawing/2014/main" id="{FD6A3632-0583-4AE3-BC42-FF630849081A}"/>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grpSp>
          <p:nvGrpSpPr>
            <p:cNvPr id="4" name="Group 3">
              <a:extLst>
                <a:ext uri="{FF2B5EF4-FFF2-40B4-BE49-F238E27FC236}">
                  <a16:creationId xmlns:a16="http://schemas.microsoft.com/office/drawing/2014/main" id="{2BC9A1D9-7A86-4909-8667-0D14508AD425}"/>
                </a:ext>
              </a:extLst>
            </p:cNvPr>
            <p:cNvGrpSpPr/>
            <p:nvPr/>
          </p:nvGrpSpPr>
          <p:grpSpPr>
            <a:xfrm>
              <a:off x="8038917" y="1452878"/>
              <a:ext cx="3584902" cy="3271810"/>
              <a:chOff x="8038917" y="1452878"/>
              <a:chExt cx="3584902" cy="3271810"/>
            </a:xfrm>
          </p:grpSpPr>
          <p:sp>
            <p:nvSpPr>
              <p:cNvPr id="171" name="Rectangle 170">
                <a:extLst>
                  <a:ext uri="{FF2B5EF4-FFF2-40B4-BE49-F238E27FC236}">
                    <a16:creationId xmlns:a16="http://schemas.microsoft.com/office/drawing/2014/main" id="{83F5CA53-F351-4E14-A871-3A56577AE0DD}"/>
                  </a:ext>
                </a:extLst>
              </p:cNvPr>
              <p:cNvSpPr/>
              <p:nvPr/>
            </p:nvSpPr>
            <p:spPr bwMode="auto">
              <a:xfrm>
                <a:off x="8414319" y="1452878"/>
                <a:ext cx="2710880" cy="46166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 skills</a:t>
                </a:r>
              </a:p>
            </p:txBody>
          </p:sp>
          <p:sp>
            <p:nvSpPr>
              <p:cNvPr id="172" name="Left Bracket 171">
                <a:extLst>
                  <a:ext uri="{FF2B5EF4-FFF2-40B4-BE49-F238E27FC236}">
                    <a16:creationId xmlns:a16="http://schemas.microsoft.com/office/drawing/2014/main" id="{5CFED85A-DA38-43B5-B44A-77D8E1F9EBCF}"/>
                  </a:ext>
                </a:extLst>
              </p:cNvPr>
              <p:cNvSpPr/>
              <p:nvPr/>
            </p:nvSpPr>
            <p:spPr>
              <a:xfrm>
                <a:off x="8038917" y="1662408"/>
                <a:ext cx="375402" cy="3062279"/>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Left Bracket 172">
                <a:extLst>
                  <a:ext uri="{FF2B5EF4-FFF2-40B4-BE49-F238E27FC236}">
                    <a16:creationId xmlns:a16="http://schemas.microsoft.com/office/drawing/2014/main" id="{C6C757DD-618F-44DA-934B-ABF2EDA15F5F}"/>
                  </a:ext>
                </a:extLst>
              </p:cNvPr>
              <p:cNvSpPr/>
              <p:nvPr/>
            </p:nvSpPr>
            <p:spPr>
              <a:xfrm flipH="1">
                <a:off x="11248417" y="1645852"/>
                <a:ext cx="375402" cy="3078836"/>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406" name="Group 405">
                <a:extLst>
                  <a:ext uri="{FF2B5EF4-FFF2-40B4-BE49-F238E27FC236}">
                    <a16:creationId xmlns:a16="http://schemas.microsoft.com/office/drawing/2014/main" id="{72683702-7C06-4988-A145-A5CB9CDA1463}"/>
                  </a:ext>
                </a:extLst>
              </p:cNvPr>
              <p:cNvGrpSpPr/>
              <p:nvPr/>
            </p:nvGrpSpPr>
            <p:grpSpPr>
              <a:xfrm>
                <a:off x="9185160" y="2710388"/>
                <a:ext cx="1329018" cy="1104897"/>
                <a:chOff x="9585985" y="3514824"/>
                <a:chExt cx="1329018" cy="1104897"/>
              </a:xfrm>
            </p:grpSpPr>
            <p:sp>
              <p:nvSpPr>
                <p:cNvPr id="407" name="Rectangle: Rounded Corners 406">
                  <a:extLst>
                    <a:ext uri="{FF2B5EF4-FFF2-40B4-BE49-F238E27FC236}">
                      <a16:creationId xmlns:a16="http://schemas.microsoft.com/office/drawing/2014/main" id="{3A950BED-4FEF-4440-B017-95BDEBC1BC78}"/>
                    </a:ext>
                  </a:extLst>
                </p:cNvPr>
                <p:cNvSpPr/>
                <p:nvPr/>
              </p:nvSpPr>
              <p:spPr bwMode="auto">
                <a:xfrm>
                  <a:off x="9585985" y="3514824"/>
                  <a:ext cx="1329018" cy="1104897"/>
                </a:xfrm>
                <a:prstGeom prst="roundRect">
                  <a:avLst/>
                </a:prstGeom>
                <a:solidFill>
                  <a:srgbClr val="0078D4"/>
                </a:solidFill>
                <a:ln>
                  <a:solidFill>
                    <a:srgbClr val="2C3D5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8" name="TextBox 407">
                  <a:extLst>
                    <a:ext uri="{FF2B5EF4-FFF2-40B4-BE49-F238E27FC236}">
                      <a16:creationId xmlns:a16="http://schemas.microsoft.com/office/drawing/2014/main" id="{049EA776-9E88-4E40-8226-7CF48BAEC766}"/>
                    </a:ext>
                  </a:extLst>
                </p:cNvPr>
                <p:cNvSpPr txBox="1"/>
                <p:nvPr/>
              </p:nvSpPr>
              <p:spPr>
                <a:xfrm>
                  <a:off x="9655846" y="3995025"/>
                  <a:ext cx="1189301"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Your custom</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skill goes here!</a:t>
                  </a:r>
                </a:p>
              </p:txBody>
            </p:sp>
            <p:sp>
              <p:nvSpPr>
                <p:cNvPr id="409" name="DeveloperTools_EC7A">
                  <a:extLst>
                    <a:ext uri="{FF2B5EF4-FFF2-40B4-BE49-F238E27FC236}">
                      <a16:creationId xmlns:a16="http://schemas.microsoft.com/office/drawing/2014/main" id="{9D6B5F99-D731-440F-9F24-7E58EB8D1E3C}"/>
                    </a:ext>
                  </a:extLst>
                </p:cNvPr>
                <p:cNvSpPr>
                  <a:spLocks noChangeAspect="1" noEditPoints="1"/>
                </p:cNvSpPr>
                <p:nvPr/>
              </p:nvSpPr>
              <p:spPr bwMode="auto">
                <a:xfrm>
                  <a:off x="10142289" y="364268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pic>
        <p:nvPicPr>
          <p:cNvPr id="6" name="Graphic 5" descr="Pocket knife">
            <a:extLst>
              <a:ext uri="{FF2B5EF4-FFF2-40B4-BE49-F238E27FC236}">
                <a16:creationId xmlns:a16="http://schemas.microsoft.com/office/drawing/2014/main" id="{FDDF98ED-ACD7-4D76-B0D8-BF2A97CACF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2145" y="5044035"/>
            <a:ext cx="522714" cy="522714"/>
          </a:xfrm>
          <a:prstGeom prst="rect">
            <a:avLst/>
          </a:prstGeom>
        </p:spPr>
      </p:pic>
    </p:spTree>
    <p:custDataLst>
      <p:tags r:id="rId1"/>
    </p:custDataLst>
    <p:extLst>
      <p:ext uri="{BB962C8B-B14F-4D97-AF65-F5344CB8AC3E}">
        <p14:creationId xmlns:p14="http://schemas.microsoft.com/office/powerpoint/2010/main" val="1759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020D383-4A09-4CA7-9334-726AE3174D4A}"/>
              </a:ext>
            </a:extLst>
          </p:cNvPr>
          <p:cNvSpPr>
            <a:spLocks noGrp="1"/>
          </p:cNvSpPr>
          <p:nvPr>
            <p:ph type="title"/>
          </p:nvPr>
        </p:nvSpPr>
        <p:spPr/>
        <p:txBody>
          <a:bodyPr/>
          <a:lstStyle/>
          <a:p>
            <a:r>
              <a:rPr lang="es-ES" dirty="0" err="1"/>
              <a:t>Custom</a:t>
            </a:r>
            <a:r>
              <a:rPr lang="es-ES" dirty="0"/>
              <a:t> </a:t>
            </a:r>
            <a:r>
              <a:rPr lang="es-ES" dirty="0" err="1"/>
              <a:t>skill</a:t>
            </a:r>
            <a:endParaRPr lang="es-ES" dirty="0"/>
          </a:p>
        </p:txBody>
      </p:sp>
      <p:sp>
        <p:nvSpPr>
          <p:cNvPr id="5" name="Marcador de contenido 4">
            <a:extLst>
              <a:ext uri="{FF2B5EF4-FFF2-40B4-BE49-F238E27FC236}">
                <a16:creationId xmlns:a16="http://schemas.microsoft.com/office/drawing/2014/main" id="{873DF927-4C67-478D-B392-F53BE570E1CD}"/>
              </a:ext>
            </a:extLst>
          </p:cNvPr>
          <p:cNvSpPr>
            <a:spLocks noGrp="1"/>
          </p:cNvSpPr>
          <p:nvPr>
            <p:ph sz="quarter" idx="11"/>
          </p:nvPr>
        </p:nvSpPr>
        <p:spPr/>
        <p:txBody>
          <a:bodyPr>
            <a:normAutofit/>
          </a:bodyPr>
          <a:lstStyle/>
          <a:p>
            <a:r>
              <a:rPr lang="es-ES" sz="2400" dirty="0">
                <a:latin typeface="+mn-lt"/>
              </a:rPr>
              <a:t>Interfaz de </a:t>
            </a:r>
            <a:r>
              <a:rPr lang="es-ES" sz="2400" dirty="0" err="1">
                <a:latin typeface="+mn-lt"/>
              </a:rPr>
              <a:t>request</a:t>
            </a:r>
            <a:r>
              <a:rPr lang="es-ES" sz="2400" dirty="0">
                <a:latin typeface="+mn-lt"/>
              </a:rPr>
              <a:t> y response definidos.</a:t>
            </a:r>
          </a:p>
          <a:p>
            <a:r>
              <a:rPr lang="es-ES" sz="2400" dirty="0">
                <a:latin typeface="+mn-lt"/>
              </a:rPr>
              <a:t>Permite ampliar la funcionalidad de una colección de habilidades con operaciones personalizadas.</a:t>
            </a:r>
          </a:p>
          <a:p>
            <a:r>
              <a:rPr lang="es-ES" sz="2400" dirty="0">
                <a:latin typeface="+mn-lt"/>
              </a:rPr>
              <a:t>Desplegable y escalable mediante la tecnología de Azure </a:t>
            </a:r>
            <a:r>
              <a:rPr lang="es-ES" sz="2400" dirty="0" err="1">
                <a:latin typeface="+mn-lt"/>
              </a:rPr>
              <a:t>Functions</a:t>
            </a:r>
            <a:r>
              <a:rPr lang="es-ES" sz="2400" dirty="0">
                <a:latin typeface="+mn-lt"/>
              </a:rPr>
              <a:t>.</a:t>
            </a:r>
          </a:p>
        </p:txBody>
      </p:sp>
      <p:pic>
        <p:nvPicPr>
          <p:cNvPr id="6" name="Imagen 5">
            <a:extLst>
              <a:ext uri="{FF2B5EF4-FFF2-40B4-BE49-F238E27FC236}">
                <a16:creationId xmlns:a16="http://schemas.microsoft.com/office/drawing/2014/main" id="{FA054342-192C-4346-B092-E0BF6E34578F}"/>
              </a:ext>
            </a:extLst>
          </p:cNvPr>
          <p:cNvPicPr>
            <a:picLocks noChangeAspect="1"/>
          </p:cNvPicPr>
          <p:nvPr/>
        </p:nvPicPr>
        <p:blipFill>
          <a:blip r:embed="rId2"/>
          <a:stretch>
            <a:fillRect/>
          </a:stretch>
        </p:blipFill>
        <p:spPr>
          <a:xfrm>
            <a:off x="6487288" y="425115"/>
            <a:ext cx="5383393" cy="2349117"/>
          </a:xfrm>
          <a:prstGeom prst="rect">
            <a:avLst/>
          </a:prstGeom>
        </p:spPr>
      </p:pic>
      <p:pic>
        <p:nvPicPr>
          <p:cNvPr id="7" name="Imagen 6">
            <a:extLst>
              <a:ext uri="{FF2B5EF4-FFF2-40B4-BE49-F238E27FC236}">
                <a16:creationId xmlns:a16="http://schemas.microsoft.com/office/drawing/2014/main" id="{F81DA5A8-4850-4BFC-87FA-2EAA87B31A91}"/>
              </a:ext>
            </a:extLst>
          </p:cNvPr>
          <p:cNvPicPr>
            <a:picLocks noChangeAspect="1"/>
          </p:cNvPicPr>
          <p:nvPr/>
        </p:nvPicPr>
        <p:blipFill>
          <a:blip r:embed="rId3"/>
          <a:stretch>
            <a:fillRect/>
          </a:stretch>
        </p:blipFill>
        <p:spPr>
          <a:xfrm>
            <a:off x="7128587" y="2866940"/>
            <a:ext cx="3221241" cy="3897753"/>
          </a:xfrm>
          <a:prstGeom prst="rect">
            <a:avLst/>
          </a:prstGeom>
        </p:spPr>
      </p:pic>
      <p:pic>
        <p:nvPicPr>
          <p:cNvPr id="4098" name="Picture 2" descr="Resultado de imagen de azure functions logo transparent">
            <a:extLst>
              <a:ext uri="{FF2B5EF4-FFF2-40B4-BE49-F238E27FC236}">
                <a16:creationId xmlns:a16="http://schemas.microsoft.com/office/drawing/2014/main" id="{8340A138-5E92-4322-B366-8A548842A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180" y="4722844"/>
            <a:ext cx="2041849" cy="204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3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0DC39-6D71-4591-819A-8DDD64A05ABA}"/>
              </a:ext>
            </a:extLst>
          </p:cNvPr>
          <p:cNvSpPr>
            <a:spLocks noGrp="1"/>
          </p:cNvSpPr>
          <p:nvPr>
            <p:ph type="title"/>
          </p:nvPr>
        </p:nvSpPr>
        <p:spPr>
          <a:xfrm>
            <a:off x="320989" y="399141"/>
            <a:ext cx="5383392" cy="609528"/>
          </a:xfrm>
        </p:spPr>
        <p:txBody>
          <a:bodyPr/>
          <a:lstStyle/>
          <a:p>
            <a:r>
              <a:rPr lang="es-ES" dirty="0" err="1"/>
              <a:t>Skillset</a:t>
            </a:r>
            <a:endParaRPr lang="es-ES" dirty="0"/>
          </a:p>
        </p:txBody>
      </p:sp>
      <p:sp>
        <p:nvSpPr>
          <p:cNvPr id="5" name="Marcador de contenido 4">
            <a:extLst>
              <a:ext uri="{FF2B5EF4-FFF2-40B4-BE49-F238E27FC236}">
                <a16:creationId xmlns:a16="http://schemas.microsoft.com/office/drawing/2014/main" id="{D750B78D-9D0D-40D2-85A7-7DC56578BBB8}"/>
              </a:ext>
            </a:extLst>
          </p:cNvPr>
          <p:cNvSpPr>
            <a:spLocks noGrp="1"/>
          </p:cNvSpPr>
          <p:nvPr>
            <p:ph sz="quarter" idx="11"/>
          </p:nvPr>
        </p:nvSpPr>
        <p:spPr>
          <a:xfrm>
            <a:off x="6487621" y="535801"/>
            <a:ext cx="5191822" cy="5551990"/>
          </a:xfrm>
        </p:spPr>
        <p:txBody>
          <a:bodyPr>
            <a:normAutofit/>
          </a:bodyPr>
          <a:lstStyle/>
          <a:p>
            <a:r>
              <a:rPr lang="es-ES" sz="4000" dirty="0">
                <a:latin typeface="+mn-lt"/>
              </a:rPr>
              <a:t>Agrupa y relaciona resultados de las habilidades.</a:t>
            </a:r>
          </a:p>
          <a:p>
            <a:r>
              <a:rPr lang="es-ES" sz="4000" dirty="0">
                <a:latin typeface="+mn-lt"/>
              </a:rPr>
              <a:t>Habilidades personalizadas.</a:t>
            </a:r>
          </a:p>
          <a:p>
            <a:r>
              <a:rPr lang="es-ES" sz="4000" dirty="0">
                <a:latin typeface="+mn-lt"/>
              </a:rPr>
              <a:t>Reutilizable en otros indexadores.</a:t>
            </a:r>
          </a:p>
        </p:txBody>
      </p:sp>
      <p:pic>
        <p:nvPicPr>
          <p:cNvPr id="8" name="Imagen 7">
            <a:extLst>
              <a:ext uri="{FF2B5EF4-FFF2-40B4-BE49-F238E27FC236}">
                <a16:creationId xmlns:a16="http://schemas.microsoft.com/office/drawing/2014/main" id="{814E9805-42C6-42B9-AB9D-603390F68658}"/>
              </a:ext>
            </a:extLst>
          </p:cNvPr>
          <p:cNvPicPr>
            <a:picLocks noChangeAspect="1"/>
          </p:cNvPicPr>
          <p:nvPr/>
        </p:nvPicPr>
        <p:blipFill>
          <a:blip r:embed="rId2"/>
          <a:stretch>
            <a:fillRect/>
          </a:stretch>
        </p:blipFill>
        <p:spPr>
          <a:xfrm>
            <a:off x="512558" y="1226783"/>
            <a:ext cx="4762262" cy="3613665"/>
          </a:xfrm>
          <a:prstGeom prst="rect">
            <a:avLst/>
          </a:prstGeom>
        </p:spPr>
      </p:pic>
      <p:pic>
        <p:nvPicPr>
          <p:cNvPr id="9" name="Imagen 8">
            <a:extLst>
              <a:ext uri="{FF2B5EF4-FFF2-40B4-BE49-F238E27FC236}">
                <a16:creationId xmlns:a16="http://schemas.microsoft.com/office/drawing/2014/main" id="{F70B2D5E-D20D-476E-A77B-B1F5A9692CFB}"/>
              </a:ext>
            </a:extLst>
          </p:cNvPr>
          <p:cNvPicPr>
            <a:picLocks noChangeAspect="1"/>
          </p:cNvPicPr>
          <p:nvPr/>
        </p:nvPicPr>
        <p:blipFill>
          <a:blip r:embed="rId3"/>
          <a:stretch>
            <a:fillRect/>
          </a:stretch>
        </p:blipFill>
        <p:spPr>
          <a:xfrm>
            <a:off x="512558" y="4967691"/>
            <a:ext cx="4762262" cy="1641796"/>
          </a:xfrm>
          <a:prstGeom prst="rect">
            <a:avLst/>
          </a:prstGeom>
        </p:spPr>
      </p:pic>
    </p:spTree>
    <p:extLst>
      <p:ext uri="{BB962C8B-B14F-4D97-AF65-F5344CB8AC3E}">
        <p14:creationId xmlns:p14="http://schemas.microsoft.com/office/powerpoint/2010/main" val="91225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96677" y="1735805"/>
            <a:ext cx="9787298" cy="5292011"/>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86767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C6DB4-383B-4795-9696-908751167C0B}"/>
              </a:ext>
            </a:extLst>
          </p:cNvPr>
          <p:cNvSpPr>
            <a:spLocks noGrp="1"/>
          </p:cNvSpPr>
          <p:nvPr>
            <p:ph type="title"/>
          </p:nvPr>
        </p:nvSpPr>
        <p:spPr>
          <a:xfrm>
            <a:off x="6417318" y="163470"/>
            <a:ext cx="5383392" cy="575035"/>
          </a:xfrm>
        </p:spPr>
        <p:txBody>
          <a:bodyPr>
            <a:normAutofit fontScale="90000"/>
          </a:bodyPr>
          <a:lstStyle/>
          <a:p>
            <a:r>
              <a:rPr lang="es-ES" dirty="0" err="1"/>
              <a:t>Indexer</a:t>
            </a:r>
            <a:endParaRPr lang="es-ES" dirty="0"/>
          </a:p>
        </p:txBody>
      </p:sp>
      <p:sp>
        <p:nvSpPr>
          <p:cNvPr id="7" name="Marcador de contenido 6">
            <a:extLst>
              <a:ext uri="{FF2B5EF4-FFF2-40B4-BE49-F238E27FC236}">
                <a16:creationId xmlns:a16="http://schemas.microsoft.com/office/drawing/2014/main" id="{FB858B86-5C9C-4C1A-A267-C16238BD1196}"/>
              </a:ext>
            </a:extLst>
          </p:cNvPr>
          <p:cNvSpPr>
            <a:spLocks noGrp="1"/>
          </p:cNvSpPr>
          <p:nvPr>
            <p:ph sz="quarter" idx="11"/>
          </p:nvPr>
        </p:nvSpPr>
        <p:spPr>
          <a:xfrm>
            <a:off x="6417398" y="738505"/>
            <a:ext cx="5383312" cy="5148003"/>
          </a:xfrm>
        </p:spPr>
        <p:txBody>
          <a:bodyPr>
            <a:normAutofit/>
          </a:bodyPr>
          <a:lstStyle/>
          <a:p>
            <a:r>
              <a:rPr lang="es-ES" sz="2000" dirty="0">
                <a:latin typeface="+mn-lt"/>
              </a:rPr>
              <a:t>Relaciona los diferentes elementos.</a:t>
            </a:r>
          </a:p>
          <a:p>
            <a:r>
              <a:rPr lang="es-ES" sz="2000" dirty="0">
                <a:latin typeface="+mn-lt"/>
              </a:rPr>
              <a:t>Mapea los resultados del </a:t>
            </a:r>
            <a:r>
              <a:rPr lang="es-ES" sz="2000" dirty="0" err="1">
                <a:latin typeface="+mn-lt"/>
              </a:rPr>
              <a:t>skillset</a:t>
            </a:r>
            <a:r>
              <a:rPr lang="es-ES" sz="2000" dirty="0">
                <a:latin typeface="+mn-lt"/>
              </a:rPr>
              <a:t> contra los campos del índice.</a:t>
            </a:r>
          </a:p>
          <a:p>
            <a:r>
              <a:rPr lang="es-ES" sz="2000" dirty="0">
                <a:latin typeface="+mn-lt"/>
              </a:rPr>
              <a:t>Permite realizar pequeñas transformaciones previas al indexado.</a:t>
            </a:r>
          </a:p>
        </p:txBody>
      </p:sp>
      <p:pic>
        <p:nvPicPr>
          <p:cNvPr id="8" name="Imagen 7">
            <a:extLst>
              <a:ext uri="{FF2B5EF4-FFF2-40B4-BE49-F238E27FC236}">
                <a16:creationId xmlns:a16="http://schemas.microsoft.com/office/drawing/2014/main" id="{6CFF5DBC-A1C9-49F3-82E8-E0F8624CE0CE}"/>
              </a:ext>
            </a:extLst>
          </p:cNvPr>
          <p:cNvPicPr>
            <a:picLocks noChangeAspect="1"/>
          </p:cNvPicPr>
          <p:nvPr/>
        </p:nvPicPr>
        <p:blipFill>
          <a:blip r:embed="rId2"/>
          <a:stretch>
            <a:fillRect/>
          </a:stretch>
        </p:blipFill>
        <p:spPr>
          <a:xfrm>
            <a:off x="311084" y="738505"/>
            <a:ext cx="5040753" cy="5148003"/>
          </a:xfrm>
          <a:prstGeom prst="rect">
            <a:avLst/>
          </a:prstGeom>
        </p:spPr>
      </p:pic>
      <p:pic>
        <p:nvPicPr>
          <p:cNvPr id="9" name="Imagen 8">
            <a:extLst>
              <a:ext uri="{FF2B5EF4-FFF2-40B4-BE49-F238E27FC236}">
                <a16:creationId xmlns:a16="http://schemas.microsoft.com/office/drawing/2014/main" id="{7BB0FACD-BB27-4136-88D6-A63106035FCD}"/>
              </a:ext>
            </a:extLst>
          </p:cNvPr>
          <p:cNvPicPr>
            <a:picLocks noChangeAspect="1"/>
          </p:cNvPicPr>
          <p:nvPr/>
        </p:nvPicPr>
        <p:blipFill>
          <a:blip r:embed="rId3"/>
          <a:stretch>
            <a:fillRect/>
          </a:stretch>
        </p:blipFill>
        <p:spPr>
          <a:xfrm>
            <a:off x="5496782" y="2775467"/>
            <a:ext cx="4848325" cy="3919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999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6F795B-D14E-4CE3-9FD3-4DEF1790110E}"/>
              </a:ext>
            </a:extLst>
          </p:cNvPr>
          <p:cNvSpPr>
            <a:spLocks noGrp="1"/>
          </p:cNvSpPr>
          <p:nvPr>
            <p:ph sz="quarter" idx="11"/>
          </p:nvPr>
        </p:nvSpPr>
        <p:spPr/>
        <p:txBody>
          <a:bodyPr anchor="ctr">
            <a:normAutofit/>
          </a:bodyPr>
          <a:lstStyle/>
          <a:p>
            <a:pPr marL="0" indent="0">
              <a:buNone/>
            </a:pPr>
            <a:r>
              <a:rPr lang="en-US" sz="3200" dirty="0"/>
              <a:t>API REST </a:t>
            </a:r>
            <a:r>
              <a:rPr lang="en-US" sz="3200" dirty="0" err="1"/>
              <a:t>en</a:t>
            </a:r>
            <a:r>
              <a:rPr lang="en-US" sz="3200" dirty="0"/>
              <a:t> Azure</a:t>
            </a:r>
          </a:p>
        </p:txBody>
      </p:sp>
      <p:sp>
        <p:nvSpPr>
          <p:cNvPr id="3" name="Slide Number Placeholder 2">
            <a:extLst>
              <a:ext uri="{FF2B5EF4-FFF2-40B4-BE49-F238E27FC236}">
                <a16:creationId xmlns:a16="http://schemas.microsoft.com/office/drawing/2014/main" id="{44413241-656A-4F4E-829A-39C44A3231D9}"/>
              </a:ext>
            </a:extLst>
          </p:cNvPr>
          <p:cNvSpPr>
            <a:spLocks noGrp="1"/>
          </p:cNvSpPr>
          <p:nvPr>
            <p:ph type="sldNum" sz="quarter" idx="4294967295"/>
          </p:nvPr>
        </p:nvSpPr>
        <p:spPr>
          <a:xfrm>
            <a:off x="0" y="6256338"/>
            <a:ext cx="600075" cy="4238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C6E1E5-C711-49C2-AC1C-A8C0A200779D}" type="slidenum">
              <a:rPr kumimoji="0" lang="es-ES" sz="907" b="0" i="0" u="none" strike="noStrike" kern="1200" cap="none" spc="0" normalizeH="0" baseline="0" noProof="0" smtClean="0">
                <a:ln>
                  <a:noFill/>
                </a:ln>
                <a:solidFill>
                  <a:prstClr val="black"/>
                </a:solidFill>
                <a:effectLst/>
                <a:uLnTx/>
                <a:uFillTx/>
                <a:latin typeface="Segoe UI Light"/>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s-ES" sz="907" b="0" i="0" u="none" strike="noStrike" kern="1200" cap="none" spc="0" normalizeH="0" baseline="0" noProof="0">
              <a:ln>
                <a:noFill/>
              </a:ln>
              <a:solidFill>
                <a:prstClr val="black"/>
              </a:solidFill>
              <a:effectLst/>
              <a:uLnTx/>
              <a:uFillTx/>
              <a:latin typeface="Segoe UI Light"/>
              <a:ea typeface="+mn-ea"/>
              <a:cs typeface="Segoe UI Light" panose="020B0502040204020203" pitchFamily="34" charset="0"/>
            </a:endParaRPr>
          </a:p>
        </p:txBody>
      </p:sp>
      <p:pic>
        <p:nvPicPr>
          <p:cNvPr id="7170" name="Picture 2" descr="Resultado de imagen de vegeta">
            <a:extLst>
              <a:ext uri="{FF2B5EF4-FFF2-40B4-BE49-F238E27FC236}">
                <a16:creationId xmlns:a16="http://schemas.microsoft.com/office/drawing/2014/main" id="{DEE56874-002F-4C6D-AE32-B7C1FA109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7800"/>
            <a:ext cx="4487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8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0CDD1A-BD0C-4487-BE99-5F3202EBD7B7}"/>
              </a:ext>
            </a:extLst>
          </p:cNvPr>
          <p:cNvSpPr txBox="1">
            <a:spLocks/>
          </p:cNvSpPr>
          <p:nvPr/>
        </p:nvSpPr>
        <p:spPr>
          <a:xfrm>
            <a:off x="374468" y="328139"/>
            <a:ext cx="9600160" cy="718379"/>
          </a:xfrm>
          <a:prstGeom prst="rect">
            <a:avLst/>
          </a:prstGeom>
        </p:spPr>
        <p:txBody>
          <a:bodyPr vert="horz" lIns="90303" tIns="45152" rIns="90303" bIns="45152" rtlCol="0" anchor="ctr">
            <a:normAutofit/>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defTabSz="902862"/>
            <a:r>
              <a:rPr lang="es-ES" sz="2539" b="1" dirty="0">
                <a:solidFill>
                  <a:srgbClr val="0EA5DF"/>
                </a:solidFill>
              </a:rPr>
              <a:t>GRACIAS!	</a:t>
            </a:r>
          </a:p>
        </p:txBody>
      </p:sp>
      <p:pic>
        <p:nvPicPr>
          <p:cNvPr id="5124" name="Picture 4" descr="Resultado de imagen de tokiota">
            <a:extLst>
              <a:ext uri="{FF2B5EF4-FFF2-40B4-BE49-F238E27FC236}">
                <a16:creationId xmlns:a16="http://schemas.microsoft.com/office/drawing/2014/main" id="{F3B1C845-6B59-47EF-9B71-1F91AF234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68" y="2761375"/>
            <a:ext cx="3154913" cy="2080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n relacionada">
            <a:extLst>
              <a:ext uri="{FF2B5EF4-FFF2-40B4-BE49-F238E27FC236}">
                <a16:creationId xmlns:a16="http://schemas.microsoft.com/office/drawing/2014/main" id="{1E501CC5-584C-4EC2-AEB6-EA8777D84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248" y="2761375"/>
            <a:ext cx="7871872" cy="28709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go AnalyticAlways">
            <a:extLst>
              <a:ext uri="{FF2B5EF4-FFF2-40B4-BE49-F238E27FC236}">
                <a16:creationId xmlns:a16="http://schemas.microsoft.com/office/drawing/2014/main" id="{B920AE2F-4EF9-4173-BEAF-55567BD0C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68" y="5422139"/>
            <a:ext cx="5372100" cy="84772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n relacionada">
            <a:extLst>
              <a:ext uri="{FF2B5EF4-FFF2-40B4-BE49-F238E27FC236}">
                <a16:creationId xmlns:a16="http://schemas.microsoft.com/office/drawing/2014/main" id="{11B8F1E4-D40B-4357-B4E8-389D87B39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5187" y="4997875"/>
            <a:ext cx="4908894" cy="15319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331FFF64-DDD4-4A44-9CBA-347CF9D1AC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500" y="-89210"/>
            <a:ext cx="2804944" cy="3222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icio">
            <a:extLst>
              <a:ext uri="{FF2B5EF4-FFF2-40B4-BE49-F238E27FC236}">
                <a16:creationId xmlns:a16="http://schemas.microsoft.com/office/drawing/2014/main" id="{9B063CEC-240E-4571-9C15-DC629E6CC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6377" y="1701638"/>
            <a:ext cx="5275135" cy="105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41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t>Cognitive Search</a:t>
            </a:r>
            <a:br>
              <a:rPr lang="en-US" dirty="0"/>
            </a:br>
            <a:r>
              <a:rPr lang="en-US" sz="2000" dirty="0"/>
              <a:t>A new capability of Azure Search</a:t>
            </a:r>
            <a:endParaRPr lang="en-US" dirty="0"/>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3642725"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3710941" y="6226310"/>
            <a:ext cx="5616304"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Tree>
    <p:extLst>
      <p:ext uri="{BB962C8B-B14F-4D97-AF65-F5344CB8AC3E}">
        <p14:creationId xmlns:p14="http://schemas.microsoft.com/office/powerpoint/2010/main" val="79711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6000" decel="18000" fill="hold" nodeType="clickEffect">
                                  <p:stCondLst>
                                    <p:cond delay="0"/>
                                  </p:stCondLst>
                                  <p:childTnLst>
                                    <p:animMotion origin="layout" path="M -4.79167E-6 -1.11111E-6 L -0.04335 -0.15926 " pathEditMode="relative" rAng="0" ptsTypes="AA">
                                      <p:cBhvr>
                                        <p:cTn id="6" dur="500" fill="hold"/>
                                        <p:tgtEl>
                                          <p:spTgt spid="4"/>
                                        </p:tgtEl>
                                        <p:attrNameLst>
                                          <p:attrName>ppt_x</p:attrName>
                                          <p:attrName>ppt_y</p:attrName>
                                        </p:attrNameLst>
                                      </p:cBhvr>
                                      <p:rCtr x="-2174"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63" name="Title 1">
            <a:extLst>
              <a:ext uri="{FF2B5EF4-FFF2-40B4-BE49-F238E27FC236}">
                <a16:creationId xmlns:a16="http://schemas.microsoft.com/office/drawing/2014/main" id="{1E1F409C-BF33-44AD-902F-FEF5FC91750E}"/>
              </a:ext>
            </a:extLst>
          </p:cNvPr>
          <p:cNvSpPr txBox="1">
            <a:spLocks/>
          </p:cNvSpPr>
          <p:nvPr/>
        </p:nvSpPr>
        <p:spPr>
          <a:xfrm>
            <a:off x="588262" y="457200"/>
            <a:ext cx="418693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Cognitive Search</a:t>
            </a:r>
            <a:b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20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 new capability of Azure Search</a:t>
            </a:r>
            <a:endPar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72103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Arrow: Pentagon 96">
            <a:extLst>
              <a:ext uri="{FF2B5EF4-FFF2-40B4-BE49-F238E27FC236}">
                <a16:creationId xmlns:a16="http://schemas.microsoft.com/office/drawing/2014/main" id="{DDD775B1-69B1-4865-909F-7F6641074451}"/>
              </a:ext>
            </a:extLst>
          </p:cNvPr>
          <p:cNvSpPr/>
          <p:nvPr/>
        </p:nvSpPr>
        <p:spPr bwMode="auto">
          <a:xfrm>
            <a:off x="8625267" y="4771187"/>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E5626609-30B5-447F-8946-038B7931B629}"/>
              </a:ext>
            </a:extLst>
          </p:cNvPr>
          <p:cNvGrpSpPr/>
          <p:nvPr/>
        </p:nvGrpSpPr>
        <p:grpSpPr>
          <a:xfrm>
            <a:off x="9337570" y="4036952"/>
            <a:ext cx="2371830" cy="2549890"/>
            <a:chOff x="9096270" y="3846452"/>
            <a:chExt cx="2371830" cy="2549890"/>
          </a:xfrm>
        </p:grpSpPr>
        <p:pic>
          <p:nvPicPr>
            <p:cNvPr id="31" name="Picture 30">
              <a:extLst>
                <a:ext uri="{FF2B5EF4-FFF2-40B4-BE49-F238E27FC236}">
                  <a16:creationId xmlns:a16="http://schemas.microsoft.com/office/drawing/2014/main" id="{E7A20F98-54A9-41B0-AFC9-68DFB90FD1AF}"/>
                </a:ext>
              </a:extLst>
            </p:cNvPr>
            <p:cNvPicPr>
              <a:picLocks noChangeAspect="1"/>
            </p:cNvPicPr>
            <p:nvPr/>
          </p:nvPicPr>
          <p:blipFill rotWithShape="1">
            <a:blip r:embed="rId4"/>
            <a:srcRect t="8512"/>
            <a:stretch/>
          </p:blipFill>
          <p:spPr>
            <a:xfrm>
              <a:off x="9301732" y="5123833"/>
              <a:ext cx="626353" cy="658768"/>
            </a:xfrm>
            <a:prstGeom prst="rect">
              <a:avLst/>
            </a:prstGeom>
          </p:spPr>
        </p:pic>
        <p:sp>
          <p:nvSpPr>
            <p:cNvPr id="99" name="Text Placeholder 1">
              <a:extLst>
                <a:ext uri="{FF2B5EF4-FFF2-40B4-BE49-F238E27FC236}">
                  <a16:creationId xmlns:a16="http://schemas.microsoft.com/office/drawing/2014/main" id="{EB40FF46-CD1F-4E6C-B165-DA366FCEE874}"/>
                </a:ext>
              </a:extLst>
            </p:cNvPr>
            <p:cNvSpPr txBox="1">
              <a:spLocks/>
            </p:cNvSpPr>
            <p:nvPr/>
          </p:nvSpPr>
          <p:spPr>
            <a:xfrm>
              <a:off x="9184541" y="5875879"/>
              <a:ext cx="948838"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Machine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Learning</a:t>
              </a:r>
            </a:p>
          </p:txBody>
        </p:sp>
        <p:pic>
          <p:nvPicPr>
            <p:cNvPr id="39" name="Picture 38">
              <a:extLst>
                <a:ext uri="{FF2B5EF4-FFF2-40B4-BE49-F238E27FC236}">
                  <a16:creationId xmlns:a16="http://schemas.microsoft.com/office/drawing/2014/main" id="{0F7CC7F3-F9AF-4265-AB00-F041DB6502D2}"/>
                </a:ext>
              </a:extLst>
            </p:cNvPr>
            <p:cNvPicPr>
              <a:picLocks noChangeAspect="1"/>
            </p:cNvPicPr>
            <p:nvPr/>
          </p:nvPicPr>
          <p:blipFill>
            <a:blip r:embed="rId5"/>
            <a:stretch>
              <a:fillRect/>
            </a:stretch>
          </p:blipFill>
          <p:spPr>
            <a:xfrm>
              <a:off x="9404083" y="3846452"/>
              <a:ext cx="614377" cy="614377"/>
            </a:xfrm>
            <a:prstGeom prst="rect">
              <a:avLst/>
            </a:prstGeom>
          </p:spPr>
        </p:pic>
        <p:sp>
          <p:nvSpPr>
            <p:cNvPr id="102" name="Text Placeholder 1">
              <a:extLst>
                <a:ext uri="{FF2B5EF4-FFF2-40B4-BE49-F238E27FC236}">
                  <a16:creationId xmlns:a16="http://schemas.microsoft.com/office/drawing/2014/main" id="{D5FB21E9-D040-4E51-931B-37AEAF41A046}"/>
                </a:ext>
              </a:extLst>
            </p:cNvPr>
            <p:cNvSpPr txBox="1">
              <a:spLocks/>
            </p:cNvSpPr>
            <p:nvPr/>
          </p:nvSpPr>
          <p:spPr>
            <a:xfrm>
              <a:off x="9096270" y="4503883"/>
              <a:ext cx="1125380"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Analytics</a:t>
              </a:r>
            </a:p>
          </p:txBody>
        </p:sp>
        <p:sp>
          <p:nvSpPr>
            <p:cNvPr id="104" name="Text Placeholder 1">
              <a:extLst>
                <a:ext uri="{FF2B5EF4-FFF2-40B4-BE49-F238E27FC236}">
                  <a16:creationId xmlns:a16="http://schemas.microsoft.com/office/drawing/2014/main" id="{C27F94C1-F221-4312-A7F6-6665423541E8}"/>
                </a:ext>
              </a:extLst>
            </p:cNvPr>
            <p:cNvSpPr txBox="1">
              <a:spLocks/>
            </p:cNvSpPr>
            <p:nvPr/>
          </p:nvSpPr>
          <p:spPr>
            <a:xfrm>
              <a:off x="10442250" y="4478507"/>
              <a:ext cx="948838"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Retrieval</a:t>
              </a:r>
            </a:p>
          </p:txBody>
        </p:sp>
        <p:grpSp>
          <p:nvGrpSpPr>
            <p:cNvPr id="105" name="Group 104">
              <a:extLst>
                <a:ext uri="{FF2B5EF4-FFF2-40B4-BE49-F238E27FC236}">
                  <a16:creationId xmlns:a16="http://schemas.microsoft.com/office/drawing/2014/main" id="{F58FCF96-FD72-46CF-822B-A1B485BF74E2}"/>
                </a:ext>
              </a:extLst>
            </p:cNvPr>
            <p:cNvGrpSpPr/>
            <p:nvPr/>
          </p:nvGrpSpPr>
          <p:grpSpPr>
            <a:xfrm>
              <a:off x="10528189" y="3876641"/>
              <a:ext cx="776961" cy="553998"/>
              <a:chOff x="9179546" y="3522969"/>
              <a:chExt cx="1222540" cy="958584"/>
            </a:xfrm>
          </p:grpSpPr>
          <p:grpSp>
            <p:nvGrpSpPr>
              <p:cNvPr id="106" name="Group 105">
                <a:extLst>
                  <a:ext uri="{FF2B5EF4-FFF2-40B4-BE49-F238E27FC236}">
                    <a16:creationId xmlns:a16="http://schemas.microsoft.com/office/drawing/2014/main" id="{D37250B5-2946-4492-8639-9CFF332E55C8}"/>
                  </a:ext>
                </a:extLst>
              </p:cNvPr>
              <p:cNvGrpSpPr/>
              <p:nvPr/>
            </p:nvGrpSpPr>
            <p:grpSpPr>
              <a:xfrm>
                <a:off x="9179546" y="3522969"/>
                <a:ext cx="1222540" cy="958584"/>
                <a:chOff x="8598353" y="4344078"/>
                <a:chExt cx="944789" cy="740802"/>
              </a:xfrm>
            </p:grpSpPr>
            <p:sp>
              <p:nvSpPr>
                <p:cNvPr id="112" name="Freeform 5">
                  <a:extLst>
                    <a:ext uri="{FF2B5EF4-FFF2-40B4-BE49-F238E27FC236}">
                      <a16:creationId xmlns:a16="http://schemas.microsoft.com/office/drawing/2014/main" id="{62846835-F3A2-480E-95B9-A7351ECD2EC7}"/>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113" name="Rectangle 112">
                  <a:extLst>
                    <a:ext uri="{FF2B5EF4-FFF2-40B4-BE49-F238E27FC236}">
                      <a16:creationId xmlns:a16="http://schemas.microsoft.com/office/drawing/2014/main" id="{4C37C370-B93C-4C67-9AAA-374C7B615F11}"/>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DDC7BCDC-0E5C-4551-81DA-725269FCD154}"/>
                  </a:ext>
                </a:extLst>
              </p:cNvPr>
              <p:cNvGrpSpPr/>
              <p:nvPr/>
            </p:nvGrpSpPr>
            <p:grpSpPr>
              <a:xfrm>
                <a:off x="9516207" y="3693570"/>
                <a:ext cx="549218" cy="430854"/>
                <a:chOff x="9152808" y="3451427"/>
                <a:chExt cx="493296" cy="386984"/>
              </a:xfrm>
            </p:grpSpPr>
            <p:grpSp>
              <p:nvGrpSpPr>
                <p:cNvPr id="108" name="Group 107">
                  <a:extLst>
                    <a:ext uri="{FF2B5EF4-FFF2-40B4-BE49-F238E27FC236}">
                      <a16:creationId xmlns:a16="http://schemas.microsoft.com/office/drawing/2014/main" id="{C004ED1F-B8E7-467D-8469-75B994AF36D9}"/>
                    </a:ext>
                  </a:extLst>
                </p:cNvPr>
                <p:cNvGrpSpPr/>
                <p:nvPr/>
              </p:nvGrpSpPr>
              <p:grpSpPr>
                <a:xfrm>
                  <a:off x="9152808" y="3451427"/>
                  <a:ext cx="493296" cy="386984"/>
                  <a:chOff x="9215306" y="3500456"/>
                  <a:chExt cx="368300" cy="288925"/>
                </a:xfrm>
              </p:grpSpPr>
              <p:sp>
                <p:nvSpPr>
                  <p:cNvPr id="110" name="Freeform 283">
                    <a:extLst>
                      <a:ext uri="{FF2B5EF4-FFF2-40B4-BE49-F238E27FC236}">
                        <a16:creationId xmlns:a16="http://schemas.microsoft.com/office/drawing/2014/main" id="{7124F875-805A-477B-ACEA-649875BB0643}"/>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84">
                    <a:extLst>
                      <a:ext uri="{FF2B5EF4-FFF2-40B4-BE49-F238E27FC236}">
                        <a16:creationId xmlns:a16="http://schemas.microsoft.com/office/drawing/2014/main" id="{BFCB4360-5FA1-4C40-B13D-CE2EDC19AE1F}"/>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9" name="Graphic 9" descr="World">
                  <a:extLst>
                    <a:ext uri="{FF2B5EF4-FFF2-40B4-BE49-F238E27FC236}">
                      <a16:creationId xmlns:a16="http://schemas.microsoft.com/office/drawing/2014/main" id="{7C0BB317-53D1-4863-87C1-EE9001728479}"/>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6" name="Text Placeholder 1">
              <a:extLst>
                <a:ext uri="{FF2B5EF4-FFF2-40B4-BE49-F238E27FC236}">
                  <a16:creationId xmlns:a16="http://schemas.microsoft.com/office/drawing/2014/main" id="{4F3FCCF0-C2EE-4885-A909-B4CBA8433B8C}"/>
                </a:ext>
              </a:extLst>
            </p:cNvPr>
            <p:cNvSpPr txBox="1">
              <a:spLocks/>
            </p:cNvSpPr>
            <p:nvPr/>
          </p:nvSpPr>
          <p:spPr>
            <a:xfrm>
              <a:off x="10365238" y="5872634"/>
              <a:ext cx="1102862"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Human</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Validation</a:t>
              </a:r>
            </a:p>
          </p:txBody>
        </p:sp>
        <p:pic>
          <p:nvPicPr>
            <p:cNvPr id="117" name="Graphic 116" descr="Brain in head">
              <a:extLst>
                <a:ext uri="{FF2B5EF4-FFF2-40B4-BE49-F238E27FC236}">
                  <a16:creationId xmlns:a16="http://schemas.microsoft.com/office/drawing/2014/main" id="{2F694CE0-7302-4864-9C54-B50023603B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3984" y="5090532"/>
              <a:ext cx="725371" cy="725371"/>
            </a:xfrm>
            <a:prstGeom prst="rect">
              <a:avLst/>
            </a:prstGeom>
          </p:spPr>
        </p:pic>
      </p:gr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5" name="Title 1">
            <a:extLst>
              <a:ext uri="{FF2B5EF4-FFF2-40B4-BE49-F238E27FC236}">
                <a16:creationId xmlns:a16="http://schemas.microsoft.com/office/drawing/2014/main" id="{8DE23E08-443D-404D-B5C4-A15BC4593F36}"/>
              </a:ext>
            </a:extLst>
          </p:cNvPr>
          <p:cNvSpPr>
            <a:spLocks noGrp="1"/>
          </p:cNvSpPr>
          <p:nvPr>
            <p:ph type="title"/>
          </p:nvPr>
        </p:nvSpPr>
        <p:spPr>
          <a:xfrm>
            <a:off x="588262" y="457200"/>
            <a:ext cx="4186937" cy="861774"/>
          </a:xfrm>
        </p:spPr>
        <p:txBody>
          <a:bodyPr/>
          <a:lstStyle/>
          <a:p>
            <a:r>
              <a:rPr lang="en-US" dirty="0"/>
              <a:t>Cognitive Search</a:t>
            </a:r>
            <a:br>
              <a:rPr lang="en-US" dirty="0"/>
            </a:br>
            <a:r>
              <a:rPr lang="en-US" sz="2000" dirty="0"/>
              <a:t>A new capability of Azure Search</a:t>
            </a:r>
            <a:endParaRPr lang="en-US" dirty="0"/>
          </a:p>
        </p:txBody>
      </p:sp>
    </p:spTree>
    <p:extLst>
      <p:ext uri="{BB962C8B-B14F-4D97-AF65-F5344CB8AC3E}">
        <p14:creationId xmlns:p14="http://schemas.microsoft.com/office/powerpoint/2010/main" val="161105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6F795B-D14E-4CE3-9FD3-4DEF1790110E}"/>
              </a:ext>
            </a:extLst>
          </p:cNvPr>
          <p:cNvSpPr>
            <a:spLocks noGrp="1"/>
          </p:cNvSpPr>
          <p:nvPr>
            <p:ph sz="quarter" idx="11"/>
          </p:nvPr>
        </p:nvSpPr>
        <p:spPr/>
        <p:txBody>
          <a:bodyPr anchor="ctr">
            <a:normAutofit/>
          </a:bodyPr>
          <a:lstStyle/>
          <a:p>
            <a:pPr marL="0" indent="0">
              <a:buNone/>
            </a:pPr>
            <a:r>
              <a:rPr lang="en-US" sz="3200" dirty="0"/>
              <a:t>Demo </a:t>
            </a:r>
            <a:r>
              <a:rPr lang="en-US" sz="3200" dirty="0" err="1"/>
              <a:t>Servicio</a:t>
            </a:r>
            <a:r>
              <a:rPr lang="en-US" sz="3200" dirty="0"/>
              <a:t> de </a:t>
            </a:r>
            <a:r>
              <a:rPr lang="en-US" sz="3200" dirty="0" err="1"/>
              <a:t>búsqueda</a:t>
            </a:r>
            <a:r>
              <a:rPr lang="en-US" sz="3200" dirty="0"/>
              <a:t> </a:t>
            </a:r>
            <a:r>
              <a:rPr lang="en-US" sz="3200" dirty="0" err="1"/>
              <a:t>en</a:t>
            </a:r>
            <a:r>
              <a:rPr lang="en-US" sz="3200" dirty="0"/>
              <a:t> Azure</a:t>
            </a:r>
          </a:p>
        </p:txBody>
      </p:sp>
      <p:sp>
        <p:nvSpPr>
          <p:cNvPr id="3" name="Slide Number Placeholder 2">
            <a:extLst>
              <a:ext uri="{FF2B5EF4-FFF2-40B4-BE49-F238E27FC236}">
                <a16:creationId xmlns:a16="http://schemas.microsoft.com/office/drawing/2014/main" id="{44413241-656A-4F4E-829A-39C44A3231D9}"/>
              </a:ext>
            </a:extLst>
          </p:cNvPr>
          <p:cNvSpPr>
            <a:spLocks noGrp="1"/>
          </p:cNvSpPr>
          <p:nvPr>
            <p:ph type="sldNum" sz="quarter" idx="4294967295"/>
          </p:nvPr>
        </p:nvSpPr>
        <p:spPr>
          <a:xfrm>
            <a:off x="0" y="6256338"/>
            <a:ext cx="600075" cy="4238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C6E1E5-C711-49C2-AC1C-A8C0A200779D}" type="slidenum">
              <a:rPr kumimoji="0" lang="es-ES" sz="907" b="0" i="0" u="none" strike="noStrike" kern="1200" cap="none" spc="0" normalizeH="0" baseline="0" noProof="0" smtClean="0">
                <a:ln>
                  <a:noFill/>
                </a:ln>
                <a:solidFill>
                  <a:prstClr val="black"/>
                </a:solidFill>
                <a:effectLst/>
                <a:uLnTx/>
                <a:uFillTx/>
                <a:latin typeface="Segoe UI Light"/>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s-ES" sz="907" b="0" i="0" u="none" strike="noStrike" kern="1200" cap="none" spc="0" normalizeH="0" baseline="0" noProof="0">
              <a:ln>
                <a:noFill/>
              </a:ln>
              <a:solidFill>
                <a:prstClr val="black"/>
              </a:solidFill>
              <a:effectLst/>
              <a:uLnTx/>
              <a:uFillTx/>
              <a:latin typeface="Segoe UI Light"/>
              <a:ea typeface="+mn-ea"/>
              <a:cs typeface="Segoe UI Light" panose="020B0502040204020203" pitchFamily="34" charset="0"/>
            </a:endParaRPr>
          </a:p>
        </p:txBody>
      </p:sp>
      <p:pic>
        <p:nvPicPr>
          <p:cNvPr id="8196" name="Picture 4" descr="Imagen relacionada">
            <a:extLst>
              <a:ext uri="{FF2B5EF4-FFF2-40B4-BE49-F238E27FC236}">
                <a16:creationId xmlns:a16="http://schemas.microsoft.com/office/drawing/2014/main" id="{67745A95-2850-4984-8FCD-E22E42CE8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201" y="-95091"/>
            <a:ext cx="4392734" cy="64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57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sultado de imagen de dragon ball thank you together">
            <a:extLst>
              <a:ext uri="{FF2B5EF4-FFF2-40B4-BE49-F238E27FC236}">
                <a16:creationId xmlns:a16="http://schemas.microsoft.com/office/drawing/2014/main" id="{A9A983EA-1198-483F-8BC0-6E717EEA1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0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de vegeta nappa">
            <a:extLst>
              <a:ext uri="{FF2B5EF4-FFF2-40B4-BE49-F238E27FC236}">
                <a16:creationId xmlns:a16="http://schemas.microsoft.com/office/drawing/2014/main" id="{BD52D4F9-9F44-4645-88FE-52E564AA2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171" y="2091901"/>
            <a:ext cx="5464702" cy="482991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72563" y="387560"/>
            <a:ext cx="10515600" cy="1325563"/>
          </a:xfrm>
        </p:spPr>
        <p:txBody>
          <a:bodyPr/>
          <a:lstStyle/>
          <a:p>
            <a:r>
              <a:rPr lang="es-ES" dirty="0"/>
              <a:t>Nosotros</a:t>
            </a:r>
          </a:p>
        </p:txBody>
      </p:sp>
      <p:sp>
        <p:nvSpPr>
          <p:cNvPr id="6" name="Subtitle 1"/>
          <p:cNvSpPr txBox="1">
            <a:spLocks/>
          </p:cNvSpPr>
          <p:nvPr/>
        </p:nvSpPr>
        <p:spPr>
          <a:xfrm>
            <a:off x="359095" y="1757061"/>
            <a:ext cx="3611949" cy="669681"/>
          </a:xfrm>
          <a:prstGeom prst="rect">
            <a:avLst/>
          </a:prstGeom>
        </p:spPr>
        <p:txBody>
          <a:bodyPr vert="horz" wrap="square" lIns="165815" tIns="165815"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33579" marR="0" lvl="0" indent="-630079" algn="l" defTabSz="995548" rtl="0" eaLnBrk="1" fontAlgn="auto" latinLnBrk="0" hangingPunct="1">
              <a:lnSpc>
                <a:spcPct val="100000"/>
              </a:lnSpc>
              <a:spcBef>
                <a:spcPct val="20000"/>
              </a:spcBef>
              <a:spcAft>
                <a:spcPts val="0"/>
              </a:spcAft>
              <a:buClrTx/>
              <a:buSzTx/>
              <a:buFont typeface="Arial" pitchFamily="34" charset="0"/>
              <a:buNone/>
              <a:tabLst/>
              <a:defRPr/>
            </a:pPr>
            <a:r>
              <a:rPr kumimoji="0" lang="es-ES" sz="3200" b="1" i="0" u="none" strike="noStrike" kern="1200" cap="none" spc="-110" normalizeH="0" baseline="0" noProof="0" dirty="0">
                <a:ln>
                  <a:noFill/>
                </a:ln>
                <a:solidFill>
                  <a:prstClr val="black">
                    <a:alpha val="99000"/>
                  </a:prstClr>
                </a:solidFill>
                <a:effectLst/>
                <a:uLnTx/>
                <a:uFillTx/>
                <a:latin typeface="Segoe UI Light" pitchFamily="34" charset="0"/>
                <a:cs typeface="Segoe UI" pitchFamily="34" charset="0"/>
              </a:rPr>
              <a:t>David Vidal Castillo</a:t>
            </a:r>
          </a:p>
        </p:txBody>
      </p:sp>
      <p:sp>
        <p:nvSpPr>
          <p:cNvPr id="9" name="Text Placeholder 4"/>
          <p:cNvSpPr txBox="1">
            <a:spLocks/>
          </p:cNvSpPr>
          <p:nvPr/>
        </p:nvSpPr>
        <p:spPr>
          <a:xfrm>
            <a:off x="359381" y="2461587"/>
            <a:ext cx="5483964" cy="1233304"/>
          </a:xfrm>
          <a:prstGeom prst="rect">
            <a:avLst/>
          </a:prstGeom>
        </p:spPr>
        <p:txBody>
          <a:bodyPr vert="horz" wrap="square" lIns="165815" tIns="165815"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r>
              <a:rPr kumimoji="0" lang="en-US" sz="2538" b="0" i="0" u="none" strike="noStrike" kern="1200" cap="none" spc="-110" normalizeH="0" baseline="0" noProof="0" dirty="0">
                <a:ln>
                  <a:noFill/>
                </a:ln>
                <a:solidFill>
                  <a:prstClr val="black">
                    <a:alpha val="99000"/>
                  </a:prstClr>
                </a:solidFill>
                <a:effectLst/>
                <a:uLnTx/>
                <a:uFillTx/>
                <a:latin typeface="Segoe UI Light" pitchFamily="34" charset="0"/>
                <a:cs typeface="Segoe UI" pitchFamily="34" charset="0"/>
              </a:rPr>
              <a:t>Team Lead at </a:t>
            </a:r>
            <a:r>
              <a:rPr kumimoji="0" lang="en-US" sz="2538" b="0" i="0" u="none" strike="noStrike" kern="1200" cap="none" spc="-110" normalizeH="0" baseline="0" noProof="0" dirty="0" err="1">
                <a:ln>
                  <a:noFill/>
                </a:ln>
                <a:solidFill>
                  <a:prstClr val="black">
                    <a:alpha val="99000"/>
                  </a:prstClr>
                </a:solidFill>
                <a:effectLst/>
                <a:uLnTx/>
                <a:uFillTx/>
                <a:latin typeface="Segoe UI Light" pitchFamily="34" charset="0"/>
                <a:cs typeface="Segoe UI" pitchFamily="34" charset="0"/>
              </a:rPr>
              <a:t>Encamina</a:t>
            </a:r>
            <a:r>
              <a:rPr kumimoji="0" lang="en-US" sz="2538" b="0" i="0" u="none" strike="noStrike" kern="1200" cap="none" spc="-110" normalizeH="0" baseline="0" noProof="0" dirty="0">
                <a:ln>
                  <a:noFill/>
                </a:ln>
                <a:solidFill>
                  <a:prstClr val="black">
                    <a:alpha val="99000"/>
                  </a:prstClr>
                </a:solidFill>
                <a:effectLst/>
                <a:uLnTx/>
                <a:uFillTx/>
                <a:latin typeface="Segoe UI Light" pitchFamily="34" charset="0"/>
                <a:cs typeface="Segoe UI" pitchFamily="34" charset="0"/>
              </a:rPr>
              <a:t>  </a:t>
            </a:r>
          </a:p>
          <a:p>
            <a:pPr marL="0" lvl="1" indent="0">
              <a:spcBef>
                <a:spcPts val="1000"/>
              </a:spcBef>
              <a:buNone/>
            </a:pPr>
            <a:r>
              <a:rPr lang="en-US" sz="1630" dirty="0">
                <a:solidFill>
                  <a:prstClr val="black"/>
                </a:solidFill>
                <a:latin typeface="Segoe UI Light" panose="020B0502040204020203" pitchFamily="34" charset="0"/>
                <a:cs typeface="Segoe UI Light" panose="020B0502040204020203" pitchFamily="34" charset="0"/>
              </a:rPr>
              <a:t>	@D_Vid_45</a:t>
            </a:r>
            <a:r>
              <a:rPr kumimoji="0" lang="en-US" sz="1814"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	</a:t>
            </a:r>
          </a:p>
          <a:p>
            <a:pPr marL="339554" marR="0" lvl="1" indent="0" algn="l" defTabSz="995548" rtl="0" eaLnBrk="1" fontAlgn="auto" latinLnBrk="0" hangingPunct="1">
              <a:lnSpc>
                <a:spcPct val="100000"/>
              </a:lnSpc>
              <a:spcBef>
                <a:spcPct val="20000"/>
              </a:spcBef>
              <a:spcAft>
                <a:spcPts val="0"/>
              </a:spcAft>
              <a:buClrTx/>
              <a:buSzTx/>
              <a:buFont typeface="Arial" pitchFamily="34" charset="0"/>
              <a:buNone/>
              <a:tabLst/>
              <a:defRPr/>
            </a:pPr>
            <a:endParaRPr kumimoji="0" lang="en-US" sz="1451"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 name="Subtitle 1"/>
          <p:cNvSpPr txBox="1">
            <a:spLocks/>
          </p:cNvSpPr>
          <p:nvPr/>
        </p:nvSpPr>
        <p:spPr>
          <a:xfrm>
            <a:off x="6543775" y="1885198"/>
            <a:ext cx="3611367" cy="659228"/>
          </a:xfrm>
          <a:prstGeom prst="rect">
            <a:avLst/>
          </a:prstGeom>
        </p:spPr>
        <p:txBody>
          <a:bodyPr vert="horz" lIns="90277" tIns="45139" rIns="90277" bIns="45139"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marR="0" lvl="0" indent="0" algn="l" defTabSz="995548"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99" normalizeH="0" baseline="0" noProof="0" dirty="0">
                <a:ln>
                  <a:noFill/>
                </a:ln>
                <a:solidFill>
                  <a:prstClr val="black">
                    <a:alpha val="99000"/>
                  </a:prstClr>
                </a:solidFill>
                <a:effectLst/>
                <a:uLnTx/>
                <a:uFillTx/>
                <a:latin typeface="Segoe UI Light" pitchFamily="34" charset="0"/>
                <a:cs typeface="Segoe UI" pitchFamily="34" charset="0"/>
              </a:rPr>
              <a:t>Sergio Parra Guerra</a:t>
            </a:r>
          </a:p>
        </p:txBody>
      </p:sp>
      <p:sp>
        <p:nvSpPr>
          <p:cNvPr id="12" name="Text Placeholder 4"/>
          <p:cNvSpPr txBox="1">
            <a:spLocks/>
          </p:cNvSpPr>
          <p:nvPr/>
        </p:nvSpPr>
        <p:spPr>
          <a:xfrm>
            <a:off x="6449048" y="2699303"/>
            <a:ext cx="5913791" cy="1262992"/>
          </a:xfrm>
          <a:prstGeom prst="rect">
            <a:avLst/>
          </a:prstGeom>
        </p:spPr>
        <p:txBody>
          <a:bodyPr vert="horz" lIns="90277" tIns="45139" rIns="90277" bIns="45139"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r>
              <a:rPr kumimoji="0" lang="en-US" sz="2538" b="0" i="0" u="none" strike="noStrike" kern="1200" cap="none" spc="-99" normalizeH="0" baseline="0" noProof="0" dirty="0">
                <a:ln>
                  <a:noFill/>
                </a:ln>
                <a:solidFill>
                  <a:prstClr val="black">
                    <a:alpha val="99000"/>
                  </a:prstClr>
                </a:solidFill>
                <a:effectLst/>
                <a:uLnTx/>
                <a:uFillTx/>
                <a:latin typeface="Segoe UI Light" pitchFamily="34" charset="0"/>
                <a:cs typeface="Segoe UI" pitchFamily="34" charset="0"/>
              </a:rPr>
              <a:t>Software Architect at </a:t>
            </a:r>
            <a:r>
              <a:rPr kumimoji="0" lang="en-US" sz="2538" b="0" i="0" u="none" strike="noStrike" kern="1200" cap="none" spc="-99" normalizeH="0" baseline="0" noProof="0" dirty="0" err="1">
                <a:ln>
                  <a:noFill/>
                </a:ln>
                <a:solidFill>
                  <a:prstClr val="black">
                    <a:alpha val="99000"/>
                  </a:prstClr>
                </a:solidFill>
                <a:effectLst/>
                <a:uLnTx/>
                <a:uFillTx/>
                <a:latin typeface="Segoe UI Light" pitchFamily="34" charset="0"/>
                <a:cs typeface="Segoe UI" pitchFamily="34" charset="0"/>
              </a:rPr>
              <a:t>Encamina</a:t>
            </a:r>
            <a:endParaRPr kumimoji="0" lang="en-US" sz="2538" b="0" i="0" u="none" strike="noStrike" kern="1200" cap="none" spc="-99" normalizeH="0" baseline="0" noProof="0" dirty="0">
              <a:ln>
                <a:noFill/>
              </a:ln>
              <a:solidFill>
                <a:prstClr val="black">
                  <a:alpha val="99000"/>
                </a:prstClr>
              </a:solidFill>
              <a:effectLst/>
              <a:uLnTx/>
              <a:uFillTx/>
              <a:latin typeface="Segoe UI Light" pitchFamily="34" charset="0"/>
              <a:cs typeface="Segoe UI" pitchFamily="34" charset="0"/>
            </a:endParaRP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lang="en-US" sz="1630" dirty="0">
                <a:solidFill>
                  <a:prstClr val="black"/>
                </a:solidFill>
                <a:latin typeface="Segoe UI Light" panose="020B0502040204020203" pitchFamily="34" charset="0"/>
                <a:cs typeface="Segoe UI Light" panose="020B0502040204020203" pitchFamily="34" charset="0"/>
              </a:rPr>
              <a:t>	</a:t>
            </a: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@sparraguerra</a:t>
            </a:r>
            <a:endParaRPr kumimoji="0" lang="en-US" sz="1088"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339554" marR="0" lvl="1" indent="0" algn="l" defTabSz="995548" rtl="0" eaLnBrk="1" fontAlgn="auto" latinLnBrk="0" hangingPunct="1">
              <a:lnSpc>
                <a:spcPct val="100000"/>
              </a:lnSpc>
              <a:spcBef>
                <a:spcPct val="20000"/>
              </a:spcBef>
              <a:spcAft>
                <a:spcPts val="0"/>
              </a:spcAft>
              <a:buClrTx/>
              <a:buSzTx/>
              <a:buFont typeface="Arial" pitchFamily="34" charset="0"/>
              <a:buNone/>
              <a:tabLst/>
              <a:defRPr/>
            </a:pPr>
            <a:endParaRPr kumimoji="0" lang="en-US" sz="1088"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hlinkClick r:id="rId4"/>
            </a:endParaRPr>
          </a:p>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endParaRPr kumimoji="0" lang="en-US" sz="2538" b="0" i="0" u="none" strike="noStrike" kern="1200" cap="none" spc="0" normalizeH="0" baseline="0" noProof="0" dirty="0">
              <a:ln>
                <a:noFill/>
              </a:ln>
              <a:solidFill>
                <a:prstClr val="black"/>
              </a:solidFill>
              <a:effectLst/>
              <a:uLnTx/>
              <a:uFillTx/>
              <a:latin typeface="Segoe UI" pitchFamily="34" charset="0"/>
              <a:cs typeface="Segoe UI" pitchFamily="34" charset="0"/>
            </a:endParaRPr>
          </a:p>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endParaRPr kumimoji="0" lang="en-US" sz="1451"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304" y="3063501"/>
            <a:ext cx="449571" cy="365499"/>
          </a:xfrm>
          <a:prstGeom prst="rect">
            <a:avLst/>
          </a:prstGeom>
        </p:spPr>
      </p:pic>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6433" y="3206473"/>
            <a:ext cx="449571" cy="365499"/>
          </a:xfrm>
          <a:prstGeom prst="rect">
            <a:avLst/>
          </a:prstGeom>
        </p:spPr>
      </p:pic>
      <p:pic>
        <p:nvPicPr>
          <p:cNvPr id="16" name="Picture 16">
            <a:extLst>
              <a:ext uri="{FF2B5EF4-FFF2-40B4-BE49-F238E27FC236}">
                <a16:creationId xmlns:a16="http://schemas.microsoft.com/office/drawing/2014/main" id="{19ABC0CA-D781-425B-9F64-E309C5F523B5}"/>
              </a:ext>
            </a:extLst>
          </p:cNvPr>
          <p:cNvPicPr>
            <a:picLocks noChangeAspect="1"/>
          </p:cNvPicPr>
          <p:nvPr/>
        </p:nvPicPr>
        <p:blipFill>
          <a:blip r:embed="rId6"/>
          <a:stretch>
            <a:fillRect/>
          </a:stretch>
        </p:blipFill>
        <p:spPr>
          <a:xfrm>
            <a:off x="9093528" y="5420622"/>
            <a:ext cx="2123227" cy="1049818"/>
          </a:xfrm>
          <a:prstGeom prst="rect">
            <a:avLst/>
          </a:prstGeom>
        </p:spPr>
      </p:pic>
      <p:pic>
        <p:nvPicPr>
          <p:cNvPr id="1026" name="Picture 2" descr="Resultado de imagen de mvp reconnect logo">
            <a:extLst>
              <a:ext uri="{FF2B5EF4-FFF2-40B4-BE49-F238E27FC236}">
                <a16:creationId xmlns:a16="http://schemas.microsoft.com/office/drawing/2014/main" id="{02824FF0-92D7-4E4E-97E2-9EB2934FD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9459" y="3757068"/>
            <a:ext cx="2826561"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EBB9F-F119-4F52-9EEB-945CB3888A97}"/>
              </a:ext>
            </a:extLst>
          </p:cNvPr>
          <p:cNvSpPr>
            <a:spLocks noGrp="1"/>
          </p:cNvSpPr>
          <p:nvPr>
            <p:ph type="title"/>
          </p:nvPr>
        </p:nvSpPr>
        <p:spPr/>
        <p:txBody>
          <a:bodyPr>
            <a:normAutofit fontScale="90000"/>
          </a:bodyPr>
          <a:lstStyle/>
          <a:p>
            <a:r>
              <a:rPr lang="es-ES" dirty="0"/>
              <a:t>Agenda</a:t>
            </a:r>
            <a:br>
              <a:rPr lang="es-ES" dirty="0"/>
            </a:br>
            <a:endParaRPr lang="es-ES" dirty="0"/>
          </a:p>
        </p:txBody>
      </p:sp>
      <p:sp>
        <p:nvSpPr>
          <p:cNvPr id="4" name="CuadroTexto 3">
            <a:extLst>
              <a:ext uri="{FF2B5EF4-FFF2-40B4-BE49-F238E27FC236}">
                <a16:creationId xmlns:a16="http://schemas.microsoft.com/office/drawing/2014/main" id="{25C03596-2970-4A11-9263-4C1DED4E2B82}"/>
              </a:ext>
            </a:extLst>
          </p:cNvPr>
          <p:cNvSpPr txBox="1"/>
          <p:nvPr/>
        </p:nvSpPr>
        <p:spPr>
          <a:xfrm>
            <a:off x="612742" y="1018095"/>
            <a:ext cx="6542202" cy="4524315"/>
          </a:xfrm>
          <a:prstGeom prst="rect">
            <a:avLst/>
          </a:prstGeom>
          <a:noFill/>
        </p:spPr>
        <p:txBody>
          <a:bodyPr wrap="square" rtlCol="0">
            <a:spAutoFit/>
          </a:bodyPr>
          <a:lstStyle/>
          <a:p>
            <a:pPr marL="342900" indent="-342900">
              <a:buFont typeface="+mj-lt"/>
              <a:buAutoNum type="arabicPeriod"/>
            </a:pPr>
            <a:r>
              <a:rPr lang="es-ES" sz="3200" b="1" i="1" dirty="0">
                <a:solidFill>
                  <a:schemeClr val="bg1">
                    <a:lumMod val="95000"/>
                  </a:schemeClr>
                </a:solidFill>
                <a:latin typeface="Segoe UI Light" panose="020B0502040204020203" pitchFamily="34" charset="0"/>
                <a:cs typeface="Segoe UI Light" panose="020B0502040204020203" pitchFamily="34" charset="0"/>
              </a:rPr>
              <a:t>Cómo era Azure </a:t>
            </a:r>
            <a:r>
              <a:rPr lang="es-ES" sz="3200" b="1" i="1" dirty="0" err="1">
                <a:solidFill>
                  <a:schemeClr val="bg1">
                    <a:lumMod val="95000"/>
                  </a:schemeClr>
                </a:solidFill>
                <a:latin typeface="Segoe UI Light" panose="020B0502040204020203" pitchFamily="34" charset="0"/>
                <a:cs typeface="Segoe UI Light" panose="020B0502040204020203" pitchFamily="34" charset="0"/>
              </a:rPr>
              <a:t>Search</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a:solidFill>
                  <a:schemeClr val="bg1">
                    <a:lumMod val="95000"/>
                  </a:schemeClr>
                </a:solidFill>
                <a:latin typeface="Segoe UI Light" panose="020B0502040204020203" pitchFamily="34" charset="0"/>
                <a:cs typeface="Segoe UI Light" panose="020B0502040204020203" pitchFamily="34" charset="0"/>
              </a:rPr>
              <a:t>Qué es Azure </a:t>
            </a:r>
            <a:r>
              <a:rPr lang="es-ES" sz="3200" b="1" i="1" dirty="0" err="1">
                <a:solidFill>
                  <a:schemeClr val="bg1">
                    <a:lumMod val="95000"/>
                  </a:schemeClr>
                </a:solidFill>
                <a:latin typeface="Segoe UI Light" panose="020B0502040204020203" pitchFamily="34" charset="0"/>
                <a:cs typeface="Segoe UI Light" panose="020B0502040204020203" pitchFamily="34" charset="0"/>
              </a:rPr>
              <a:t>Cognitive</a:t>
            </a:r>
            <a:r>
              <a:rPr lang="es-ES" sz="3200" b="1" i="1" dirty="0">
                <a:solidFill>
                  <a:schemeClr val="bg1">
                    <a:lumMod val="95000"/>
                  </a:schemeClr>
                </a:solidFill>
                <a:latin typeface="Segoe UI Light" panose="020B0502040204020203" pitchFamily="34" charset="0"/>
                <a:cs typeface="Segoe UI Light" panose="020B0502040204020203" pitchFamily="34" charset="0"/>
              </a:rPr>
              <a:t> </a:t>
            </a:r>
            <a:r>
              <a:rPr lang="es-ES" sz="3200" b="1" i="1" dirty="0" err="1">
                <a:solidFill>
                  <a:schemeClr val="bg1">
                    <a:lumMod val="95000"/>
                  </a:schemeClr>
                </a:solidFill>
                <a:latin typeface="Segoe UI Light" panose="020B0502040204020203" pitchFamily="34" charset="0"/>
                <a:cs typeface="Segoe UI Light" panose="020B0502040204020203" pitchFamily="34" charset="0"/>
              </a:rPr>
              <a:t>Search</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Indice</a:t>
            </a:r>
            <a:r>
              <a:rPr lang="es-ES" sz="3200" b="1" i="1" dirty="0">
                <a:solidFill>
                  <a:schemeClr val="bg1">
                    <a:lumMod val="95000"/>
                  </a:schemeClr>
                </a:solidFill>
                <a:latin typeface="Segoe UI Light" panose="020B0502040204020203" pitchFamily="34" charset="0"/>
                <a:cs typeface="Segoe UI Light" panose="020B0502040204020203" pitchFamily="34" charset="0"/>
              </a:rPr>
              <a:t> de búsqueda</a:t>
            </a: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Datasource</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Cognitive</a:t>
            </a:r>
            <a:r>
              <a:rPr lang="es-ES" sz="3200" b="1" i="1" dirty="0">
                <a:solidFill>
                  <a:schemeClr val="bg1">
                    <a:lumMod val="95000"/>
                  </a:schemeClr>
                </a:solidFill>
                <a:latin typeface="Segoe UI Light" panose="020B0502040204020203" pitchFamily="34" charset="0"/>
                <a:cs typeface="Segoe UI Light" panose="020B0502040204020203" pitchFamily="34" charset="0"/>
              </a:rPr>
              <a:t> </a:t>
            </a:r>
            <a:r>
              <a:rPr lang="es-ES" sz="3200" b="1" i="1" dirty="0" err="1">
                <a:solidFill>
                  <a:schemeClr val="bg1">
                    <a:lumMod val="95000"/>
                  </a:schemeClr>
                </a:solidFill>
                <a:latin typeface="Segoe UI Light" panose="020B0502040204020203" pitchFamily="34" charset="0"/>
                <a:cs typeface="Segoe UI Light" panose="020B0502040204020203" pitchFamily="34" charset="0"/>
              </a:rPr>
              <a:t>skills</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Skillset</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Custom</a:t>
            </a:r>
            <a:r>
              <a:rPr lang="es-ES" sz="3200" b="1" i="1" dirty="0">
                <a:solidFill>
                  <a:schemeClr val="bg1">
                    <a:lumMod val="95000"/>
                  </a:schemeClr>
                </a:solidFill>
                <a:latin typeface="Segoe UI Light" panose="020B0502040204020203" pitchFamily="34" charset="0"/>
                <a:cs typeface="Segoe UI Light" panose="020B0502040204020203" pitchFamily="34" charset="0"/>
              </a:rPr>
              <a:t> </a:t>
            </a:r>
            <a:r>
              <a:rPr lang="es-ES" sz="3200" b="1" i="1" dirty="0" err="1">
                <a:solidFill>
                  <a:schemeClr val="bg1">
                    <a:lumMod val="95000"/>
                  </a:schemeClr>
                </a:solidFill>
                <a:latin typeface="Segoe UI Light" panose="020B0502040204020203" pitchFamily="34" charset="0"/>
                <a:cs typeface="Segoe UI Light" panose="020B0502040204020203" pitchFamily="34" charset="0"/>
              </a:rPr>
              <a:t>skills</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err="1">
                <a:solidFill>
                  <a:schemeClr val="bg1">
                    <a:lumMod val="95000"/>
                  </a:schemeClr>
                </a:solidFill>
                <a:latin typeface="Segoe UI Light" panose="020B0502040204020203" pitchFamily="34" charset="0"/>
                <a:cs typeface="Segoe UI Light" panose="020B0502040204020203" pitchFamily="34" charset="0"/>
              </a:rPr>
              <a:t>Indexer</a:t>
            </a:r>
            <a:endParaRPr lang="es-ES" sz="3200" b="1" i="1" dirty="0">
              <a:solidFill>
                <a:schemeClr val="bg1">
                  <a:lumMod val="95000"/>
                </a:schemeClr>
              </a:solidFill>
              <a:latin typeface="Segoe UI Light" panose="020B0502040204020203" pitchFamily="34" charset="0"/>
              <a:cs typeface="Segoe UI Light" panose="020B0502040204020203" pitchFamily="34" charset="0"/>
            </a:endParaRPr>
          </a:p>
          <a:p>
            <a:pPr marL="342900" indent="-342900">
              <a:buFont typeface="+mj-lt"/>
              <a:buAutoNum type="arabicPeriod"/>
            </a:pPr>
            <a:r>
              <a:rPr lang="es-ES" sz="3200" b="1" i="1" dirty="0">
                <a:solidFill>
                  <a:schemeClr val="bg1">
                    <a:lumMod val="95000"/>
                  </a:schemeClr>
                </a:solidFill>
                <a:latin typeface="Segoe UI Light" panose="020B0502040204020203" pitchFamily="34" charset="0"/>
                <a:cs typeface="Segoe UI Light" panose="020B0502040204020203" pitchFamily="34" charset="0"/>
              </a:rPr>
              <a:t>Demo</a:t>
            </a:r>
          </a:p>
        </p:txBody>
      </p:sp>
      <p:pic>
        <p:nvPicPr>
          <p:cNvPr id="2050" name="Picture 2" descr="Imagen relacionada">
            <a:extLst>
              <a:ext uri="{FF2B5EF4-FFF2-40B4-BE49-F238E27FC236}">
                <a16:creationId xmlns:a16="http://schemas.microsoft.com/office/drawing/2014/main" id="{784FA90E-6E4C-4FA8-B02E-D9A0E138531C}"/>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6233364" y="1018095"/>
            <a:ext cx="5094288" cy="509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1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de kaio del norte">
            <a:extLst>
              <a:ext uri="{FF2B5EF4-FFF2-40B4-BE49-F238E27FC236}">
                <a16:creationId xmlns:a16="http://schemas.microsoft.com/office/drawing/2014/main" id="{9BED1E90-2626-4F4A-BDF3-88583051F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028" y="-531223"/>
            <a:ext cx="4144899" cy="50553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41FCD39-6924-44B0-B63F-1B0C08C02974}"/>
              </a:ext>
            </a:extLst>
          </p:cNvPr>
          <p:cNvSpPr>
            <a:spLocks noGrp="1"/>
          </p:cNvSpPr>
          <p:nvPr>
            <p:ph type="title"/>
          </p:nvPr>
        </p:nvSpPr>
        <p:spPr/>
        <p:txBody>
          <a:bodyPr/>
          <a:lstStyle/>
          <a:p>
            <a:r>
              <a:rPr lang="es-ES" dirty="0"/>
              <a:t>Azure </a:t>
            </a:r>
            <a:r>
              <a:rPr lang="es-ES" dirty="0" err="1"/>
              <a:t>search</a:t>
            </a:r>
            <a:r>
              <a:rPr lang="es-ES" dirty="0"/>
              <a:t>: The </a:t>
            </a:r>
            <a:r>
              <a:rPr lang="es-ES" dirty="0" err="1"/>
              <a:t>beginning</a:t>
            </a:r>
            <a:endParaRPr lang="es-ES" dirty="0"/>
          </a:p>
        </p:txBody>
      </p:sp>
      <p:pic>
        <p:nvPicPr>
          <p:cNvPr id="1032" name="Picture 8">
            <a:extLst>
              <a:ext uri="{FF2B5EF4-FFF2-40B4-BE49-F238E27FC236}">
                <a16:creationId xmlns:a16="http://schemas.microsoft.com/office/drawing/2014/main" id="{6DF14B9E-3FE9-4D52-A776-D3EB8955E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87" y="2921083"/>
            <a:ext cx="11837670" cy="3662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2C118FA1-CF75-4B2F-B2D6-5661B0E571A5}"/>
              </a:ext>
            </a:extLst>
          </p:cNvPr>
          <p:cNvSpPr/>
          <p:nvPr/>
        </p:nvSpPr>
        <p:spPr>
          <a:xfrm>
            <a:off x="853511" y="1634010"/>
            <a:ext cx="1253765" cy="12690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98901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3382" y="1220546"/>
            <a:ext cx="7210579" cy="4416908"/>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000000"/>
              </a:buClr>
              <a:buSzPct val="90000"/>
              <a:buFont typeface="Wingdings" panose="05000000000000000000" pitchFamily="2" charset="2"/>
              <a:buNone/>
              <a:tabLst/>
              <a:defRPr/>
            </a:pPr>
            <a:r>
              <a:rPr kumimoji="0" lang="es-ES" sz="4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panose="020B0502040204020203" pitchFamily="34" charset="0"/>
                <a:ea typeface="+mn-ea"/>
                <a:cs typeface="Segoe UI Light" panose="020B0502040204020203" pitchFamily="34" charset="0"/>
              </a:rPr>
              <a:t>Una solución de </a:t>
            </a:r>
            <a:r>
              <a:rPr kumimoji="0" lang="es-ES" sz="4000" b="0" i="1"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búsqueda-como-servicio</a:t>
            </a:r>
            <a:r>
              <a:rPr kumimoji="0" lang="es-ES" sz="4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panose="020B0502040204020203" pitchFamily="34" charset="0"/>
                <a:ea typeface="+mn-ea"/>
                <a:cs typeface="Segoe UI Light" panose="020B0502040204020203" pitchFamily="34" charset="0"/>
              </a:rPr>
              <a:t> que permite a los desarrolladores incorporar </a:t>
            </a:r>
            <a:r>
              <a:rPr kumimoji="0" lang="es-ES" sz="4000" b="0" i="1"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experiencias de búsquedas</a:t>
            </a:r>
            <a:r>
              <a:rPr kumimoji="0" lang="es-ES" sz="4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s-ES" sz="4000" b="0" i="1"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enriquecidas con AI</a:t>
            </a:r>
            <a:r>
              <a:rPr kumimoji="0" lang="es-ES" sz="4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panose="020B0502040204020203" pitchFamily="34" charset="0"/>
                <a:ea typeface="+mn-ea"/>
                <a:cs typeface="Segoe UI Light" panose="020B0502040204020203" pitchFamily="34" charset="0"/>
              </a:rPr>
              <a:t> en las aplicaciones sin necesidad de infraestructura.</a:t>
            </a:r>
          </a:p>
        </p:txBody>
      </p:sp>
      <p:grpSp>
        <p:nvGrpSpPr>
          <p:cNvPr id="4" name="Group 3"/>
          <p:cNvGrpSpPr/>
          <p:nvPr/>
        </p:nvGrpSpPr>
        <p:grpSpPr>
          <a:xfrm>
            <a:off x="7020876" y="2683879"/>
            <a:ext cx="3401198" cy="3899483"/>
            <a:chOff x="5869751" y="1025435"/>
            <a:chExt cx="3305021" cy="3828589"/>
          </a:xfrm>
        </p:grpSpPr>
        <p:pic>
          <p:nvPicPr>
            <p:cNvPr id="5" name="Picture 4"/>
            <p:cNvPicPr>
              <a:picLocks noChangeAspect="1"/>
            </p:cNvPicPr>
            <p:nvPr/>
          </p:nvPicPr>
          <p:blipFill>
            <a:blip r:embed="rId2"/>
            <a:stretch>
              <a:fillRect/>
            </a:stretch>
          </p:blipFill>
          <p:spPr>
            <a:xfrm>
              <a:off x="5869751" y="1025435"/>
              <a:ext cx="3305021" cy="3828589"/>
            </a:xfrm>
            <a:prstGeom prst="rect">
              <a:avLst/>
            </a:prstGeom>
          </p:spPr>
        </p:pic>
        <p:sp>
          <p:nvSpPr>
            <p:cNvPr id="6" name="Title 2"/>
            <p:cNvSpPr txBox="1">
              <a:spLocks/>
            </p:cNvSpPr>
            <p:nvPr/>
          </p:nvSpPr>
          <p:spPr>
            <a:xfrm>
              <a:off x="6532930" y="2452701"/>
              <a:ext cx="2129009" cy="1295606"/>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35" b="0" i="0" u="none" strike="noStrike" kern="1200" cap="none" spc="-102" normalizeH="0" baseline="0" noProof="0" dirty="0">
                  <a:ln w="3175">
                    <a:noFill/>
                  </a:ln>
                  <a:gradFill>
                    <a:gsLst>
                      <a:gs pos="1250">
                        <a:srgbClr val="000000"/>
                      </a:gs>
                      <a:gs pos="100000">
                        <a:srgbClr val="000000"/>
                      </a:gs>
                    </a:gsLst>
                    <a:lin ang="5400000" scaled="0"/>
                  </a:gradFill>
                  <a:effectLst/>
                  <a:uLnTx/>
                  <a:uFillTx/>
                  <a:latin typeface="Segoe UI Light" panose="020B0502040204020203" pitchFamily="34" charset="0"/>
                  <a:ea typeface="+mn-ea"/>
                  <a:cs typeface="Segoe UI Light" panose="020B0502040204020203" pitchFamily="34" charset="0"/>
                </a:rPr>
                <a:t>“AI Enriched Search”</a:t>
              </a:r>
            </a:p>
          </p:txBody>
        </p:sp>
      </p:grpSp>
      <p:sp>
        <p:nvSpPr>
          <p:cNvPr id="2" name="Title 1">
            <a:extLst>
              <a:ext uri="{FF2B5EF4-FFF2-40B4-BE49-F238E27FC236}">
                <a16:creationId xmlns:a16="http://schemas.microsoft.com/office/drawing/2014/main" id="{809CFD91-A522-490E-A824-E74EDCB32994}"/>
              </a:ext>
            </a:extLst>
          </p:cNvPr>
          <p:cNvSpPr>
            <a:spLocks noGrp="1"/>
          </p:cNvSpPr>
          <p:nvPr>
            <p:ph type="title" idx="4294967295"/>
          </p:nvPr>
        </p:nvSpPr>
        <p:spPr>
          <a:xfrm>
            <a:off x="0" y="274638"/>
            <a:ext cx="11083925" cy="673100"/>
          </a:xfrm>
        </p:spPr>
        <p:txBody>
          <a:bodyPr/>
          <a:lstStyle/>
          <a:p>
            <a:r>
              <a:rPr lang="en-US"/>
              <a:t>¿</a:t>
            </a:r>
            <a:r>
              <a:rPr lang="en-US" err="1"/>
              <a:t>Qué</a:t>
            </a:r>
            <a:r>
              <a:rPr lang="en-US"/>
              <a:t> es Azure Cognitive Search?</a:t>
            </a:r>
          </a:p>
        </p:txBody>
      </p:sp>
      <p:pic>
        <p:nvPicPr>
          <p:cNvPr id="4102" name="Picture 6" descr="Imagen relacionada">
            <a:extLst>
              <a:ext uri="{FF2B5EF4-FFF2-40B4-BE49-F238E27FC236}">
                <a16:creationId xmlns:a16="http://schemas.microsoft.com/office/drawing/2014/main" id="{CB76DCDC-22C2-497F-BC72-0551CFD52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1519" y="-215196"/>
            <a:ext cx="3057057" cy="314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5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descr="Imagen relacionada">
            <a:extLst>
              <a:ext uri="{FF2B5EF4-FFF2-40B4-BE49-F238E27FC236}">
                <a16:creationId xmlns:a16="http://schemas.microsoft.com/office/drawing/2014/main" id="{FCA632A0-9CE9-4E44-AED8-8A4419FF2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7040" y="-98002"/>
            <a:ext cx="2717889" cy="65301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1658657-0489-4BA6-906F-98453A832B7B}"/>
              </a:ext>
            </a:extLst>
          </p:cNvPr>
          <p:cNvSpPr txBox="1">
            <a:spLocks/>
          </p:cNvSpPr>
          <p:nvPr/>
        </p:nvSpPr>
        <p:spPr>
          <a:xfrm>
            <a:off x="218351" y="228947"/>
            <a:ext cx="9600160" cy="718379"/>
          </a:xfrm>
          <a:prstGeom prst="rect">
            <a:avLst/>
          </a:prstGeom>
        </p:spPr>
        <p:txBody>
          <a:bodyPr vert="horz" lIns="90303" tIns="45152" rIns="90303" bIns="45152" rtlCol="0" anchor="ctr">
            <a:normAutofit/>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defTabSz="902862"/>
            <a:r>
              <a:rPr lang="es-ES" sz="2539" b="1" dirty="0">
                <a:solidFill>
                  <a:srgbClr val="0EA5DF"/>
                </a:solidFill>
              </a:rPr>
              <a:t>Azure </a:t>
            </a:r>
            <a:r>
              <a:rPr lang="es-ES" sz="2539" b="1" dirty="0" err="1">
                <a:solidFill>
                  <a:srgbClr val="0EA5DF"/>
                </a:solidFill>
              </a:rPr>
              <a:t>Cognitive</a:t>
            </a:r>
            <a:r>
              <a:rPr lang="es-ES" sz="2539" b="1" dirty="0">
                <a:solidFill>
                  <a:srgbClr val="0EA5DF"/>
                </a:solidFill>
              </a:rPr>
              <a:t> </a:t>
            </a:r>
            <a:r>
              <a:rPr lang="es-ES" sz="2539" b="1" dirty="0" err="1">
                <a:solidFill>
                  <a:srgbClr val="0EA5DF"/>
                </a:solidFill>
              </a:rPr>
              <a:t>Search</a:t>
            </a:r>
            <a:r>
              <a:rPr lang="es-ES" sz="2539" b="1" dirty="0">
                <a:solidFill>
                  <a:srgbClr val="0EA5DF"/>
                </a:solidFill>
              </a:rPr>
              <a:t>: The </a:t>
            </a:r>
            <a:r>
              <a:rPr lang="es-ES" sz="2539" b="1" dirty="0" err="1">
                <a:solidFill>
                  <a:srgbClr val="0EA5DF"/>
                </a:solidFill>
              </a:rPr>
              <a:t>next</a:t>
            </a:r>
            <a:r>
              <a:rPr lang="es-ES" sz="2539" b="1" dirty="0">
                <a:solidFill>
                  <a:srgbClr val="0EA5DF"/>
                </a:solidFill>
              </a:rPr>
              <a:t> </a:t>
            </a:r>
            <a:r>
              <a:rPr lang="es-ES" sz="2539" b="1" dirty="0" err="1">
                <a:solidFill>
                  <a:srgbClr val="0EA5DF"/>
                </a:solidFill>
              </a:rPr>
              <a:t>generation</a:t>
            </a:r>
            <a:r>
              <a:rPr lang="es-ES" sz="2539" b="1" dirty="0">
                <a:solidFill>
                  <a:srgbClr val="0EA5DF"/>
                </a:solidFill>
              </a:rPr>
              <a:t>	</a:t>
            </a:r>
          </a:p>
        </p:txBody>
      </p:sp>
      <p:sp>
        <p:nvSpPr>
          <p:cNvPr id="4" name="CuadroTexto 3">
            <a:extLst>
              <a:ext uri="{FF2B5EF4-FFF2-40B4-BE49-F238E27FC236}">
                <a16:creationId xmlns:a16="http://schemas.microsoft.com/office/drawing/2014/main" id="{F3799228-4BCF-42EC-832C-5E66EB61001E}"/>
              </a:ext>
            </a:extLst>
          </p:cNvPr>
          <p:cNvSpPr txBox="1"/>
          <p:nvPr/>
        </p:nvSpPr>
        <p:spPr>
          <a:xfrm>
            <a:off x="283658" y="1143248"/>
            <a:ext cx="9926696" cy="1122808"/>
          </a:xfrm>
          <a:prstGeom prst="rect">
            <a:avLst/>
          </a:prstGeom>
          <a:noFill/>
        </p:spPr>
        <p:txBody>
          <a:bodyPr wrap="square" rtlCol="0">
            <a:spAutoFit/>
          </a:bodyPr>
          <a:lstStyle/>
          <a:p>
            <a:pPr defTabSz="902991"/>
            <a:r>
              <a:rPr lang="es-ES" sz="1632" dirty="0">
                <a:solidFill>
                  <a:prstClr val="black"/>
                </a:solidFill>
                <a:latin typeface="Segoe UI Light" panose="020B0502040204020203" pitchFamily="34" charset="0"/>
                <a:cs typeface="Segoe UI Light" panose="020B0502040204020203" pitchFamily="34" charset="0"/>
              </a:rPr>
              <a:t>Servicio de búsqueda en la nube que ofrece a los desarrolladores las APIS y herramientas necesarias para agregar una experiencia de búsqueda enriquecida y de fácil integración en las aplicaciones </a:t>
            </a:r>
          </a:p>
          <a:p>
            <a:pPr defTabSz="902991"/>
            <a:endParaRPr lang="es-ES" sz="1632" dirty="0">
              <a:solidFill>
                <a:prstClr val="black"/>
              </a:solidFill>
              <a:latin typeface="Segoe UI Light" panose="020B0502040204020203" pitchFamily="34" charset="0"/>
              <a:cs typeface="Segoe UI Light" panose="020B0502040204020203" pitchFamily="34" charset="0"/>
            </a:endParaRPr>
          </a:p>
          <a:p>
            <a:r>
              <a:rPr lang="es-ES" dirty="0"/>
              <a:t>Soporte para sintaxis </a:t>
            </a:r>
            <a:r>
              <a:rPr lang="es-ES" dirty="0" err="1"/>
              <a:t>Lucene</a:t>
            </a:r>
            <a:r>
              <a:rPr lang="es-ES" dirty="0"/>
              <a:t> y </a:t>
            </a:r>
            <a:r>
              <a:rPr lang="es-ES" dirty="0" err="1"/>
              <a:t>OData</a:t>
            </a:r>
            <a:endParaRPr lang="es-ES" dirty="0"/>
          </a:p>
        </p:txBody>
      </p:sp>
      <p:sp>
        <p:nvSpPr>
          <p:cNvPr id="5" name="Marcador de contenido 4">
            <a:extLst>
              <a:ext uri="{FF2B5EF4-FFF2-40B4-BE49-F238E27FC236}">
                <a16:creationId xmlns:a16="http://schemas.microsoft.com/office/drawing/2014/main" id="{04E5EB5F-6B28-4FDB-9C22-7AAB0FE21EF9}"/>
              </a:ext>
            </a:extLst>
          </p:cNvPr>
          <p:cNvSpPr txBox="1">
            <a:spLocks/>
          </p:cNvSpPr>
          <p:nvPr/>
        </p:nvSpPr>
        <p:spPr>
          <a:xfrm>
            <a:off x="366341" y="2461978"/>
            <a:ext cx="8359323" cy="3770022"/>
          </a:xfrm>
          <a:prstGeom prst="rect">
            <a:avLst/>
          </a:prstGeom>
          <a:ln w="6350"/>
        </p:spPr>
        <p:style>
          <a:lnRef idx="2">
            <a:schemeClr val="accent1"/>
          </a:lnRef>
          <a:fillRef idx="1">
            <a:schemeClr val="lt1"/>
          </a:fillRef>
          <a:effectRef idx="0">
            <a:schemeClr val="accent1"/>
          </a:effectRef>
          <a:fontRef idx="minor">
            <a:schemeClr val="dk1"/>
          </a:fontRef>
        </p:style>
        <p:txBody>
          <a:bodyPr vert="horz" lIns="0" tIns="0" rIns="0" bIns="0" rtlCol="0">
            <a:normAutofit/>
          </a:bodyPr>
          <a:lstStyle>
            <a:lvl1pPr marL="191147" marR="0" indent="-191147" algn="l" defTabSz="514466" rtl="0" eaLnBrk="1" fontAlgn="auto" latinLnBrk="0" hangingPunct="1">
              <a:lnSpc>
                <a:spcPct val="90000"/>
              </a:lnSpc>
              <a:spcBef>
                <a:spcPct val="20000"/>
              </a:spcBef>
              <a:spcAft>
                <a:spcPts val="0"/>
              </a:spcAft>
              <a:buClrTx/>
              <a:buSzPct val="80000"/>
              <a:buFont typeface="Arial" pitchFamily="34" charset="0"/>
              <a:buChar char="•"/>
              <a:tabLst/>
              <a:defRPr sz="2026" kern="1200" spc="-40" baseline="0">
                <a:solidFill>
                  <a:srgbClr val="333333"/>
                </a:solidFill>
                <a:latin typeface="+mj-lt"/>
                <a:ea typeface="+mn-ea"/>
                <a:cs typeface="+mn-cs"/>
              </a:defRPr>
            </a:lvl1pPr>
            <a:lvl2pPr marL="322448" marR="0" indent="-131302" algn="l" defTabSz="514466" rtl="0" eaLnBrk="1" fontAlgn="auto" latinLnBrk="0" hangingPunct="1">
              <a:lnSpc>
                <a:spcPct val="90000"/>
              </a:lnSpc>
              <a:spcBef>
                <a:spcPct val="20000"/>
              </a:spcBef>
              <a:spcAft>
                <a:spcPts val="0"/>
              </a:spcAft>
              <a:buClrTx/>
              <a:buSzPct val="90000"/>
              <a:buFont typeface="Wingdings" pitchFamily="2" charset="2"/>
              <a:buChar char=""/>
              <a:tabLst/>
              <a:defRPr sz="1350" kern="1200" spc="0" baseline="0">
                <a:solidFill>
                  <a:srgbClr val="333333"/>
                </a:solidFill>
                <a:latin typeface="+mn-lt"/>
                <a:ea typeface="+mn-ea"/>
                <a:cs typeface="+mn-cs"/>
              </a:defRPr>
            </a:lvl2pPr>
            <a:lvl3pPr marL="449283"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449283" algn="l"/>
              </a:tabLst>
              <a:defRPr sz="1350" kern="1200" spc="0" baseline="0">
                <a:solidFill>
                  <a:srgbClr val="333333"/>
                </a:solidFill>
                <a:latin typeface="+mn-lt"/>
                <a:ea typeface="+mn-ea"/>
                <a:cs typeface="+mn-cs"/>
              </a:defRPr>
            </a:lvl3pPr>
            <a:lvl4pPr marL="579692" marR="0" indent="-130409" algn="l" defTabSz="514466" rtl="0" eaLnBrk="1" fontAlgn="auto" latinLnBrk="0" hangingPunct="1">
              <a:lnSpc>
                <a:spcPct val="90000"/>
              </a:lnSpc>
              <a:spcBef>
                <a:spcPct val="20000"/>
              </a:spcBef>
              <a:spcAft>
                <a:spcPts val="0"/>
              </a:spcAft>
              <a:buClrTx/>
              <a:buSzPct val="90000"/>
              <a:buFont typeface="Wingdings" pitchFamily="2" charset="2"/>
              <a:buChar char=""/>
              <a:tabLst/>
              <a:defRPr sz="1125" kern="1200" spc="0" baseline="0">
                <a:solidFill>
                  <a:srgbClr val="333333"/>
                </a:solidFill>
                <a:latin typeface="+mn-lt"/>
                <a:ea typeface="+mn-ea"/>
                <a:cs typeface="+mn-cs"/>
              </a:defRPr>
            </a:lvl4pPr>
            <a:lvl5pPr marL="706527"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706527" algn="l"/>
              </a:tabLst>
              <a:defRPr sz="1125" kern="1200" spc="0" baseline="0">
                <a:solidFill>
                  <a:srgbClr val="333333"/>
                </a:solidFill>
                <a:latin typeface="+mn-lt"/>
                <a:ea typeface="+mn-ea"/>
                <a:cs typeface="+mn-cs"/>
              </a:defRPr>
            </a:lvl5pPr>
            <a:lvl6pPr marL="14147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16"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250"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4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19077" lvl="1" indent="0" defTabSz="466569">
              <a:buNone/>
            </a:pPr>
            <a:endParaRPr lang="es-ES" sz="1814" b="1" dirty="0">
              <a:latin typeface="Segoe UI Light"/>
            </a:endParaRPr>
          </a:p>
          <a:p>
            <a:pPr marL="119077" lvl="1" indent="0" defTabSz="466569">
              <a:buNone/>
            </a:pPr>
            <a:r>
              <a:rPr lang="es-ES" sz="1814" b="1" dirty="0">
                <a:solidFill>
                  <a:srgbClr val="0070C0"/>
                </a:solidFill>
                <a:latin typeface="Segoe UI Light"/>
              </a:rPr>
              <a:t>Facets</a:t>
            </a:r>
          </a:p>
          <a:p>
            <a:pPr marL="119077" lvl="1" indent="0" defTabSz="466569">
              <a:buNone/>
            </a:pPr>
            <a:r>
              <a:rPr lang="es-ES" sz="1814" dirty="0">
                <a:latin typeface="Segoe UI Light"/>
              </a:rPr>
              <a:t>Cantidad de ocurrencias de un mismo valor en un metadata determinado.</a:t>
            </a:r>
          </a:p>
          <a:p>
            <a:pPr marL="119077" lvl="1" indent="0" defTabSz="466569">
              <a:buNone/>
            </a:pPr>
            <a:br>
              <a:rPr lang="es-ES" sz="1814" dirty="0">
                <a:latin typeface="Segoe UI Light"/>
              </a:rPr>
            </a:br>
            <a:r>
              <a:rPr lang="es-ES" sz="1814" b="1" dirty="0">
                <a:solidFill>
                  <a:srgbClr val="0070C0"/>
                </a:solidFill>
                <a:latin typeface="Segoe UI Light"/>
              </a:rPr>
              <a:t>Filtros y búsquedas por texto</a:t>
            </a:r>
          </a:p>
          <a:p>
            <a:pPr marL="119077" lvl="1" indent="0" defTabSz="466569">
              <a:buNone/>
            </a:pPr>
            <a:r>
              <a:rPr lang="es-ES" sz="1814" dirty="0">
                <a:latin typeface="Segoe UI Light"/>
              </a:rPr>
              <a:t>Realizar diferentes tipos de búsquedas en función de cómo configures tu índice.</a:t>
            </a:r>
          </a:p>
          <a:p>
            <a:pPr marL="119077" lvl="1" indent="0" defTabSz="466569">
              <a:buNone/>
            </a:pPr>
            <a:endParaRPr lang="es-ES" sz="1814" dirty="0">
              <a:latin typeface="Segoe UI Light"/>
            </a:endParaRPr>
          </a:p>
          <a:p>
            <a:pPr marL="119077" lvl="1" indent="0" defTabSz="466569">
              <a:buNone/>
            </a:pPr>
            <a:r>
              <a:rPr lang="es-ES" sz="1814" b="1" dirty="0">
                <a:solidFill>
                  <a:srgbClr val="0070C0"/>
                </a:solidFill>
                <a:latin typeface="Segoe UI Light"/>
              </a:rPr>
              <a:t>Geolocalización</a:t>
            </a:r>
          </a:p>
          <a:p>
            <a:pPr marL="119077" lvl="1" indent="0" defTabSz="466569">
              <a:buNone/>
            </a:pPr>
            <a:r>
              <a:rPr lang="es-ES" sz="1814" dirty="0">
                <a:latin typeface="Segoe UI Light"/>
              </a:rPr>
              <a:t>Búsquedas por proximidad a un punto determinado.</a:t>
            </a:r>
          </a:p>
          <a:p>
            <a:pPr marL="119077" lvl="1" indent="0" defTabSz="466569">
              <a:buNone/>
            </a:pPr>
            <a:endParaRPr lang="es-ES" sz="1814" dirty="0">
              <a:latin typeface="Segoe UI Light"/>
            </a:endParaRPr>
          </a:p>
          <a:p>
            <a:pPr marL="119077" lvl="1" indent="0" defTabSz="466569">
              <a:buNone/>
            </a:pPr>
            <a:r>
              <a:rPr lang="es-ES" sz="1814" b="1" dirty="0">
                <a:solidFill>
                  <a:srgbClr val="0070C0"/>
                </a:solidFill>
                <a:latin typeface="Segoe UI Light"/>
              </a:rPr>
              <a:t>Estructura JSON</a:t>
            </a:r>
          </a:p>
          <a:p>
            <a:pPr marL="119077" lvl="1" indent="0" defTabSz="466569">
              <a:buNone/>
            </a:pPr>
            <a:r>
              <a:rPr lang="es-ES" sz="1814" dirty="0">
                <a:latin typeface="Segoe UI Light"/>
              </a:rPr>
              <a:t>Estructura no acotada abierta al “cambio”</a:t>
            </a:r>
          </a:p>
          <a:p>
            <a:pPr marL="0" indent="0" defTabSz="466569">
              <a:buNone/>
            </a:pPr>
            <a:endParaRPr lang="es-ES" sz="1814" spc="-36" dirty="0">
              <a:latin typeface="Segoe UI Light"/>
            </a:endParaRPr>
          </a:p>
          <a:p>
            <a:pPr marL="173351" indent="-173351" defTabSz="466569"/>
            <a:endParaRPr lang="es-ES" sz="1814" spc="-36" dirty="0">
              <a:latin typeface="Segoe UI Light"/>
            </a:endParaRPr>
          </a:p>
        </p:txBody>
      </p:sp>
      <p:pic>
        <p:nvPicPr>
          <p:cNvPr id="3" name="Picture 4" descr="Resultado de imagen de Azure search">
            <a:extLst>
              <a:ext uri="{FF2B5EF4-FFF2-40B4-BE49-F238E27FC236}">
                <a16:creationId xmlns:a16="http://schemas.microsoft.com/office/drawing/2014/main" id="{7F99841D-44F4-4D32-BACD-8982CCA035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7963" y="4627257"/>
            <a:ext cx="1697987" cy="169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18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AA311BA-A1DB-D445-A317-969B16667C69}"/>
              </a:ext>
            </a:extLst>
          </p:cNvPr>
          <p:cNvSpPr/>
          <p:nvPr/>
        </p:nvSpPr>
        <p:spPr bwMode="auto">
          <a:xfrm>
            <a:off x="1340395" y="1541423"/>
            <a:ext cx="2746556" cy="4637186"/>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5507A7D-3AA6-BC46-96A6-C1CD482373B7}"/>
              </a:ext>
            </a:extLst>
          </p:cNvPr>
          <p:cNvSpPr/>
          <p:nvPr/>
        </p:nvSpPr>
        <p:spPr bwMode="auto">
          <a:xfrm>
            <a:off x="4724245" y="1535574"/>
            <a:ext cx="2746556" cy="4637186"/>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A2387CD-F324-7A43-B410-26911F16C3DC}"/>
              </a:ext>
            </a:extLst>
          </p:cNvPr>
          <p:cNvSpPr/>
          <p:nvPr/>
        </p:nvSpPr>
        <p:spPr bwMode="auto">
          <a:xfrm>
            <a:off x="8115883" y="1541422"/>
            <a:ext cx="2746556" cy="4631338"/>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pPr algn="ctr"/>
            <a:r>
              <a:rPr lang="en-US" dirty="0">
                <a:solidFill>
                  <a:schemeClr val="tx1"/>
                </a:solidFill>
              </a:rPr>
              <a:t>Cognitive Search Pattern</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623071" y="3110799"/>
            <a:ext cx="1487433" cy="0"/>
          </a:xfrm>
          <a:prstGeom prst="straightConnector1">
            <a:avLst/>
          </a:prstGeom>
          <a:noFill/>
          <a:ln w="25400" cap="flat" cmpd="sng" algn="ctr">
            <a:solidFill>
              <a:srgbClr val="0070C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6113734" y="4193863"/>
            <a:ext cx="0" cy="610193"/>
          </a:xfrm>
          <a:prstGeom prst="straightConnector1">
            <a:avLst/>
          </a:prstGeom>
          <a:noFill/>
          <a:ln w="25400" cap="flat" cmpd="sng" algn="ctr">
            <a:solidFill>
              <a:srgbClr val="0070C0"/>
            </a:solidFill>
            <a:prstDash val="solid"/>
            <a:tailEnd type="triangle" w="med" len="med"/>
          </a:ln>
          <a:effectLst/>
        </p:spPr>
      </p:cxn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7045744" y="3105060"/>
            <a:ext cx="1487433" cy="0"/>
          </a:xfrm>
          <a:prstGeom prst="straightConnector1">
            <a:avLst/>
          </a:prstGeom>
          <a:noFill/>
          <a:ln w="25400" cap="flat" cmpd="sng" algn="ctr">
            <a:solidFill>
              <a:srgbClr val="0070C0"/>
            </a:solidFill>
            <a:prstDash val="solid"/>
            <a:tailEnd type="triangle" w="med" len="med"/>
          </a:ln>
          <a:effectLst/>
        </p:spPr>
      </p:cxnSp>
      <p:grpSp>
        <p:nvGrpSpPr>
          <p:cNvPr id="12" name="Group 11">
            <a:extLst>
              <a:ext uri="{FF2B5EF4-FFF2-40B4-BE49-F238E27FC236}">
                <a16:creationId xmlns:a16="http://schemas.microsoft.com/office/drawing/2014/main" id="{5FE26E96-307D-3948-A55C-D15B9AD4A71C}"/>
              </a:ext>
            </a:extLst>
          </p:cNvPr>
          <p:cNvGrpSpPr/>
          <p:nvPr/>
        </p:nvGrpSpPr>
        <p:grpSpPr>
          <a:xfrm>
            <a:off x="1600932" y="2490380"/>
            <a:ext cx="8491762" cy="3497460"/>
            <a:chOff x="1600932" y="2490380"/>
            <a:chExt cx="8491762" cy="3497460"/>
          </a:xfrm>
        </p:grpSpPr>
        <p:sp>
          <p:nvSpPr>
            <p:cNvPr id="31" name="Rectangle 30">
              <a:extLst>
                <a:ext uri="{FF2B5EF4-FFF2-40B4-BE49-F238E27FC236}">
                  <a16:creationId xmlns:a16="http://schemas.microsoft.com/office/drawing/2014/main" id="{BE42475C-D122-45A9-9B1A-7E6B2A9E384B}"/>
                </a:ext>
              </a:extLst>
            </p:cNvPr>
            <p:cNvSpPr/>
            <p:nvPr/>
          </p:nvSpPr>
          <p:spPr>
            <a:xfrm>
              <a:off x="1600932" y="3741592"/>
              <a:ext cx="2232203" cy="64633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Data in any format, any Azure store</a:t>
              </a:r>
            </a:p>
          </p:txBody>
        </p:sp>
        <p:sp>
          <p:nvSpPr>
            <p:cNvPr id="36" name="Rectangle 35">
              <a:extLst>
                <a:ext uri="{FF2B5EF4-FFF2-40B4-BE49-F238E27FC236}">
                  <a16:creationId xmlns:a16="http://schemas.microsoft.com/office/drawing/2014/main" id="{CF36AF7A-5F24-4F35-8547-06091F9D09A2}"/>
                </a:ext>
              </a:extLst>
            </p:cNvPr>
            <p:cNvSpPr/>
            <p:nvPr/>
          </p:nvSpPr>
          <p:spPr>
            <a:xfrm>
              <a:off x="5404163" y="5620363"/>
              <a:ext cx="1386721"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280696" y="3741592"/>
              <a:ext cx="1635600"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charset="0"/>
                  <a:ea typeface="Segoe UI Semilight" charset="0"/>
                  <a:cs typeface="Segoe UI Semilight" charset="0"/>
                </a:rPr>
                <a:t>Skillset</a:t>
              </a:r>
            </a:p>
          </p:txBody>
        </p:sp>
        <p:sp>
          <p:nvSpPr>
            <p:cNvPr id="46" name="Rectangle 45">
              <a:extLst>
                <a:ext uri="{FF2B5EF4-FFF2-40B4-BE49-F238E27FC236}">
                  <a16:creationId xmlns:a16="http://schemas.microsoft.com/office/drawing/2014/main" id="{4DA911F9-EEA1-4B4D-B086-78E9AF57FFE4}"/>
                </a:ext>
              </a:extLst>
            </p:cNvPr>
            <p:cNvSpPr/>
            <p:nvPr/>
          </p:nvSpPr>
          <p:spPr>
            <a:xfrm>
              <a:off x="9056227" y="3741592"/>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Search</a:t>
              </a:r>
            </a:p>
          </p:txBody>
        </p:sp>
        <p:pic>
          <p:nvPicPr>
            <p:cNvPr id="4" name="Picture 3">
              <a:extLst>
                <a:ext uri="{FF2B5EF4-FFF2-40B4-BE49-F238E27FC236}">
                  <a16:creationId xmlns:a16="http://schemas.microsoft.com/office/drawing/2014/main" id="{46405841-2550-3E46-B534-688260857B0E}"/>
                </a:ext>
              </a:extLst>
            </p:cNvPr>
            <p:cNvPicPr>
              <a:picLocks noChangeAspect="1"/>
            </p:cNvPicPr>
            <p:nvPr/>
          </p:nvPicPr>
          <p:blipFill>
            <a:blip r:embed="rId3"/>
            <a:stretch>
              <a:fillRect/>
            </a:stretch>
          </p:blipFill>
          <p:spPr>
            <a:xfrm>
              <a:off x="2102354" y="2490380"/>
              <a:ext cx="1229360" cy="1229360"/>
            </a:xfrm>
            <a:prstGeom prst="rect">
              <a:avLst/>
            </a:prstGeom>
          </p:spPr>
        </p:pic>
        <p:pic>
          <p:nvPicPr>
            <p:cNvPr id="5" name="Picture 4">
              <a:extLst>
                <a:ext uri="{FF2B5EF4-FFF2-40B4-BE49-F238E27FC236}">
                  <a16:creationId xmlns:a16="http://schemas.microsoft.com/office/drawing/2014/main" id="{69FB1DF4-0B74-0E48-901D-EADE8E269590}"/>
                </a:ext>
              </a:extLst>
            </p:cNvPr>
            <p:cNvPicPr>
              <a:picLocks noChangeAspect="1"/>
            </p:cNvPicPr>
            <p:nvPr/>
          </p:nvPicPr>
          <p:blipFill>
            <a:blip r:embed="rId4"/>
            <a:stretch>
              <a:fillRect/>
            </a:stretch>
          </p:blipFill>
          <p:spPr>
            <a:xfrm>
              <a:off x="5482844" y="2490380"/>
              <a:ext cx="1229360" cy="1229360"/>
            </a:xfrm>
            <a:prstGeom prst="rect">
              <a:avLst/>
            </a:prstGeom>
          </p:spPr>
        </p:pic>
        <p:pic>
          <p:nvPicPr>
            <p:cNvPr id="6" name="Picture 5">
              <a:extLst>
                <a:ext uri="{FF2B5EF4-FFF2-40B4-BE49-F238E27FC236}">
                  <a16:creationId xmlns:a16="http://schemas.microsoft.com/office/drawing/2014/main" id="{D386A684-9C08-8B4C-865A-2C36830EB831}"/>
                </a:ext>
              </a:extLst>
            </p:cNvPr>
            <p:cNvPicPr>
              <a:picLocks noChangeAspect="1"/>
            </p:cNvPicPr>
            <p:nvPr/>
          </p:nvPicPr>
          <p:blipFill>
            <a:blip r:embed="rId5"/>
            <a:stretch>
              <a:fillRect/>
            </a:stretch>
          </p:blipFill>
          <p:spPr>
            <a:xfrm>
              <a:off x="8863334" y="2490380"/>
              <a:ext cx="1229360" cy="1229360"/>
            </a:xfrm>
            <a:prstGeom prst="rect">
              <a:avLst/>
            </a:prstGeom>
          </p:spPr>
        </p:pic>
        <p:pic>
          <p:nvPicPr>
            <p:cNvPr id="7" name="Picture 6">
              <a:extLst>
                <a:ext uri="{FF2B5EF4-FFF2-40B4-BE49-F238E27FC236}">
                  <a16:creationId xmlns:a16="http://schemas.microsoft.com/office/drawing/2014/main" id="{9DCB7D97-F936-B140-8822-48B8B821478C}"/>
                </a:ext>
              </a:extLst>
            </p:cNvPr>
            <p:cNvPicPr>
              <a:picLocks noChangeAspect="1"/>
            </p:cNvPicPr>
            <p:nvPr/>
          </p:nvPicPr>
          <p:blipFill>
            <a:blip r:embed="rId6"/>
            <a:stretch>
              <a:fillRect/>
            </a:stretch>
          </p:blipFill>
          <p:spPr>
            <a:xfrm>
              <a:off x="4956592" y="4519569"/>
              <a:ext cx="635000" cy="635000"/>
            </a:xfrm>
            <a:prstGeom prst="rect">
              <a:avLst/>
            </a:prstGeom>
          </p:spPr>
        </p:pic>
        <p:pic>
          <p:nvPicPr>
            <p:cNvPr id="8" name="Picture 7">
              <a:extLst>
                <a:ext uri="{FF2B5EF4-FFF2-40B4-BE49-F238E27FC236}">
                  <a16:creationId xmlns:a16="http://schemas.microsoft.com/office/drawing/2014/main" id="{3F2DE680-3F26-2048-9BE0-D7AC5A3961DD}"/>
                </a:ext>
              </a:extLst>
            </p:cNvPr>
            <p:cNvPicPr>
              <a:picLocks noChangeAspect="1"/>
            </p:cNvPicPr>
            <p:nvPr/>
          </p:nvPicPr>
          <p:blipFill>
            <a:blip r:embed="rId7"/>
            <a:stretch>
              <a:fillRect/>
            </a:stretch>
          </p:blipFill>
          <p:spPr>
            <a:xfrm>
              <a:off x="5796234" y="4925376"/>
              <a:ext cx="635000" cy="635000"/>
            </a:xfrm>
            <a:prstGeom prst="rect">
              <a:avLst/>
            </a:prstGeom>
          </p:spPr>
        </p:pic>
        <p:pic>
          <p:nvPicPr>
            <p:cNvPr id="9" name="Picture 8">
              <a:extLst>
                <a:ext uri="{FF2B5EF4-FFF2-40B4-BE49-F238E27FC236}">
                  <a16:creationId xmlns:a16="http://schemas.microsoft.com/office/drawing/2014/main" id="{0073B548-F4A8-7545-90AE-1104D5A062E2}"/>
                </a:ext>
              </a:extLst>
            </p:cNvPr>
            <p:cNvPicPr>
              <a:picLocks noChangeAspect="1"/>
            </p:cNvPicPr>
            <p:nvPr/>
          </p:nvPicPr>
          <p:blipFill>
            <a:blip r:embed="rId8"/>
            <a:stretch>
              <a:fillRect/>
            </a:stretch>
          </p:blipFill>
          <p:spPr>
            <a:xfrm>
              <a:off x="6635876" y="4525749"/>
              <a:ext cx="635000" cy="635000"/>
            </a:xfrm>
            <a:prstGeom prst="rect">
              <a:avLst/>
            </a:prstGeom>
          </p:spPr>
        </p:pic>
      </p:grpSp>
      <p:cxnSp>
        <p:nvCxnSpPr>
          <p:cNvPr id="45" name="Straight Arrow Connector 44">
            <a:extLst>
              <a:ext uri="{FF2B5EF4-FFF2-40B4-BE49-F238E27FC236}">
                <a16:creationId xmlns:a16="http://schemas.microsoft.com/office/drawing/2014/main" id="{BB03F24F-6A2E-4143-B021-3CC2068C84AB}"/>
              </a:ext>
            </a:extLst>
          </p:cNvPr>
          <p:cNvCxnSpPr>
            <a:cxnSpLocks/>
          </p:cNvCxnSpPr>
          <p:nvPr/>
        </p:nvCxnSpPr>
        <p:spPr>
          <a:xfrm flipH="1">
            <a:off x="5636822" y="4193863"/>
            <a:ext cx="352300" cy="393971"/>
          </a:xfrm>
          <a:prstGeom prst="straightConnector1">
            <a:avLst/>
          </a:prstGeom>
          <a:noFill/>
          <a:ln w="25400" cap="flat" cmpd="sng" algn="ctr">
            <a:solidFill>
              <a:srgbClr val="0070C0"/>
            </a:solidFill>
            <a:prstDash val="solid"/>
            <a:tailEnd type="triangle" w="med" len="med"/>
          </a:ln>
          <a:effectLst/>
        </p:spPr>
      </p:cxnSp>
      <p:cxnSp>
        <p:nvCxnSpPr>
          <p:cNvPr id="49" name="Straight Arrow Connector 48">
            <a:extLst>
              <a:ext uri="{FF2B5EF4-FFF2-40B4-BE49-F238E27FC236}">
                <a16:creationId xmlns:a16="http://schemas.microsoft.com/office/drawing/2014/main" id="{10CB5A4F-A27B-CE42-B48D-D8597F2A7E1B}"/>
              </a:ext>
            </a:extLst>
          </p:cNvPr>
          <p:cNvCxnSpPr>
            <a:cxnSpLocks/>
          </p:cNvCxnSpPr>
          <p:nvPr/>
        </p:nvCxnSpPr>
        <p:spPr>
          <a:xfrm>
            <a:off x="6238347" y="4193863"/>
            <a:ext cx="352300" cy="393971"/>
          </a:xfrm>
          <a:prstGeom prst="straightConnector1">
            <a:avLst/>
          </a:prstGeom>
          <a:noFill/>
          <a:ln w="25400" cap="flat" cmpd="sng" algn="ctr">
            <a:solidFill>
              <a:srgbClr val="0070C0"/>
            </a:solidFill>
            <a:prstDash val="solid"/>
            <a:tailEnd type="triangle" w="med" len="med"/>
          </a:ln>
          <a:effectLst/>
        </p:spPr>
      </p:cxnSp>
      <p:sp>
        <p:nvSpPr>
          <p:cNvPr id="55" name="Rectangle 54">
            <a:extLst>
              <a:ext uri="{FF2B5EF4-FFF2-40B4-BE49-F238E27FC236}">
                <a16:creationId xmlns:a16="http://schemas.microsoft.com/office/drawing/2014/main" id="{71F7FB01-53A0-9E46-9525-17E26678F293}"/>
              </a:ext>
            </a:extLst>
          </p:cNvPr>
          <p:cNvSpPr/>
          <p:nvPr/>
        </p:nvSpPr>
        <p:spPr bwMode="auto">
          <a:xfrm>
            <a:off x="1775150"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Ingest</a:t>
            </a:r>
          </a:p>
        </p:txBody>
      </p:sp>
      <p:sp>
        <p:nvSpPr>
          <p:cNvPr id="56" name="Rectangle 55">
            <a:extLst>
              <a:ext uri="{FF2B5EF4-FFF2-40B4-BE49-F238E27FC236}">
                <a16:creationId xmlns:a16="http://schemas.microsoft.com/office/drawing/2014/main" id="{176E26B1-6AB0-2C47-A8EA-BDDA4B9B0F93}"/>
              </a:ext>
            </a:extLst>
          </p:cNvPr>
          <p:cNvSpPr/>
          <p:nvPr/>
        </p:nvSpPr>
        <p:spPr bwMode="auto">
          <a:xfrm>
            <a:off x="5166787"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Enrich</a:t>
            </a:r>
          </a:p>
        </p:txBody>
      </p:sp>
      <p:sp>
        <p:nvSpPr>
          <p:cNvPr id="57" name="Rectangle 56">
            <a:extLst>
              <a:ext uri="{FF2B5EF4-FFF2-40B4-BE49-F238E27FC236}">
                <a16:creationId xmlns:a16="http://schemas.microsoft.com/office/drawing/2014/main" id="{4B5A27D5-1392-1F45-B4AA-85CB892E5290}"/>
              </a:ext>
            </a:extLst>
          </p:cNvPr>
          <p:cNvSpPr/>
          <p:nvPr/>
        </p:nvSpPr>
        <p:spPr bwMode="auto">
          <a:xfrm>
            <a:off x="8560032"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Explore</a:t>
            </a:r>
          </a:p>
        </p:txBody>
      </p:sp>
    </p:spTree>
    <p:extLst>
      <p:ext uri="{BB962C8B-B14F-4D97-AF65-F5344CB8AC3E}">
        <p14:creationId xmlns:p14="http://schemas.microsoft.com/office/powerpoint/2010/main" val="377134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accel="50000" decel="50000" fill="hold" grpId="1" nodeType="withEffect">
                                  <p:stCondLst>
                                    <p:cond delay="0"/>
                                  </p:stCondLst>
                                  <p:childTnLst>
                                    <p:animMotion origin="layout" path="M 3.95833E-6 1.48148E-6 L 3.95833E-6 0.13935 " pathEditMode="relative" rAng="0" ptsTypes="AA">
                                      <p:cBhvr>
                                        <p:cTn id="9" dur="500" spd="-100000" fill="hold"/>
                                        <p:tgtEl>
                                          <p:spTgt spid="50"/>
                                        </p:tgtEl>
                                        <p:attrNameLst>
                                          <p:attrName>ppt_x</p:attrName>
                                          <p:attrName>ppt_y</p:attrName>
                                        </p:attrNameLst>
                                      </p:cBhvr>
                                      <p:rCtr x="0" y="6968"/>
                                    </p:animMotion>
                                  </p:childTnLst>
                                </p:cTn>
                              </p:par>
                              <p:par>
                                <p:cTn id="10" presetID="10" presetClass="entr" presetSubtype="0" fill="hold" grpId="0" nodeType="withEffect">
                                  <p:stCondLst>
                                    <p:cond delay="3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accel="50000" decel="50000" fill="hold" grpId="1" nodeType="withEffect">
                                  <p:stCondLst>
                                    <p:cond delay="300"/>
                                  </p:stCondLst>
                                  <p:childTnLst>
                                    <p:animMotion origin="layout" path="M -2.08333E-7 -2.59259E-6 L -2.08333E-7 0.14028 " pathEditMode="relative" rAng="0" ptsTypes="AA">
                                      <p:cBhvr>
                                        <p:cTn id="14" dur="500" spd="-100000" fill="hold"/>
                                        <p:tgtEl>
                                          <p:spTgt spid="51"/>
                                        </p:tgtEl>
                                        <p:attrNameLst>
                                          <p:attrName>ppt_x</p:attrName>
                                          <p:attrName>ppt_y</p:attrName>
                                        </p:attrNameLst>
                                      </p:cBhvr>
                                      <p:rCtr x="0" y="7014"/>
                                    </p:animMotion>
                                  </p:childTnLst>
                                </p:cTn>
                              </p:par>
                              <p:par>
                                <p:cTn id="15" presetID="10" presetClass="entr" presetSubtype="0" fill="hold" grpId="0" nodeType="withEffect">
                                  <p:stCondLst>
                                    <p:cond delay="6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accel="50000" decel="50000" fill="hold" grpId="1" nodeType="withEffect">
                                  <p:stCondLst>
                                    <p:cond delay="600"/>
                                  </p:stCondLst>
                                  <p:childTnLst>
                                    <p:animMotion origin="layout" path="M 4.79167E-6 1.48148E-6 L 4.79167E-6 0.13935 " pathEditMode="relative" rAng="0" ptsTypes="AA">
                                      <p:cBhvr>
                                        <p:cTn id="19" dur="500" spd="-100000" fill="hold"/>
                                        <p:tgtEl>
                                          <p:spTgt spid="54"/>
                                        </p:tgtEl>
                                        <p:attrNameLst>
                                          <p:attrName>ppt_x</p:attrName>
                                          <p:attrName>ppt_y</p:attrName>
                                        </p:attrNameLst>
                                      </p:cBhvr>
                                      <p:rCtr x="0" y="6968"/>
                                    </p:animMotion>
                                  </p:childTnLst>
                                </p:cTn>
                              </p:par>
                              <p:par>
                                <p:cTn id="20" presetID="10" presetClass="entr" presetSubtype="0" fill="hold" grpId="0" nodeType="withEffect">
                                  <p:stCondLst>
                                    <p:cond delay="3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22" presetClass="entr" presetSubtype="8" fill="hold" nodeType="withEffect">
                                  <p:stCondLst>
                                    <p:cond delay="40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par>
                                <p:cTn id="36" presetID="22" presetClass="entr" presetSubtype="1" fill="hold" nodeType="withEffect">
                                  <p:stCondLst>
                                    <p:cond delay="70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300"/>
                                        <p:tgtEl>
                                          <p:spTgt spid="45"/>
                                        </p:tgtEl>
                                      </p:cBhvr>
                                    </p:animEffect>
                                  </p:childTnLst>
                                </p:cTn>
                              </p:par>
                              <p:par>
                                <p:cTn id="39" presetID="22" presetClass="entr" presetSubtype="1" fill="hold" nodeType="withEffect">
                                  <p:stCondLst>
                                    <p:cond delay="80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300"/>
                                        <p:tgtEl>
                                          <p:spTgt spid="39"/>
                                        </p:tgtEl>
                                      </p:cBhvr>
                                    </p:animEffect>
                                  </p:childTnLst>
                                </p:cTn>
                              </p:par>
                              <p:par>
                                <p:cTn id="42" presetID="22" presetClass="entr" presetSubtype="1" fill="hold" nodeType="withEffect">
                                  <p:stCondLst>
                                    <p:cond delay="90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300"/>
                                        <p:tgtEl>
                                          <p:spTgt spid="49"/>
                                        </p:tgtEl>
                                      </p:cBhvr>
                                    </p:animEffect>
                                  </p:childTnLst>
                                </p:cTn>
                              </p:par>
                              <p:par>
                                <p:cTn id="45" presetID="22" presetClass="entr" presetSubtype="8" fill="hold" nodeType="withEffect">
                                  <p:stCondLst>
                                    <p:cond delay="100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4" grpId="0" animBg="1"/>
      <p:bldP spid="54" grpId="1" animBg="1"/>
      <p:bldP spid="55" grpId="0"/>
      <p:bldP spid="56"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Tree>
    <p:extLst>
      <p:ext uri="{BB962C8B-B14F-4D97-AF65-F5344CB8AC3E}">
        <p14:creationId xmlns:p14="http://schemas.microsoft.com/office/powerpoint/2010/main" val="26980415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b3aaaa4-adbd-4499-b7b6-1481f44d1c96&quot;,&quot;TimeStamp&quot;:&quot;2018-09-13T12:42:00.7477604-07: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CAMINA- Plantilla base para ppt" id="{11907F0B-FA85-4C65-8744-0326349AB787}" vid="{E20CB3CB-BC97-442B-8812-3D4718A60C04}"/>
    </a:ext>
  </a:extLst>
</a:theme>
</file>

<file path=ppt/theme/theme3.xml><?xml version="1.0" encoding="utf-8"?>
<a:theme xmlns:a="http://schemas.openxmlformats.org/drawingml/2006/main" name="1_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CAMINA.potx" id="{4B032587-126F-4D6E-A640-7FEFCF8380F1}" vid="{EAB1375D-EB37-4EFA-82EB-566924EAC0EA}"/>
    </a:ext>
  </a:extLst>
</a:theme>
</file>

<file path=ppt/theme/theme4.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1530</Words>
  <Application>Microsoft Office PowerPoint</Application>
  <PresentationFormat>Widescreen</PresentationFormat>
  <Paragraphs>284</Paragraphs>
  <Slides>24</Slides>
  <Notes>13</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24</vt:i4>
      </vt:variant>
    </vt:vector>
  </HeadingPairs>
  <TitlesOfParts>
    <vt:vector size="43" baseType="lpstr">
      <vt:lpstr>Arial</vt:lpstr>
      <vt:lpstr>Calibri</vt:lpstr>
      <vt:lpstr>Calibri Light</vt:lpstr>
      <vt:lpstr>Consolas</vt:lpstr>
      <vt:lpstr>Helvetica</vt:lpstr>
      <vt:lpstr>Raleway</vt:lpstr>
      <vt:lpstr>Segoe UI</vt:lpstr>
      <vt:lpstr>Segoe UI Light</vt:lpstr>
      <vt:lpstr>Segoe UI Semibold</vt:lpstr>
      <vt:lpstr>Segoe UI Semilight</vt:lpstr>
      <vt:lpstr>Segoe UI Symbol</vt:lpstr>
      <vt:lpstr>Wingdings</vt:lpstr>
      <vt:lpstr>Tema de Office</vt:lpstr>
      <vt:lpstr>ENCAMINA</vt:lpstr>
      <vt:lpstr>1_ENCAMINA</vt:lpstr>
      <vt:lpstr>4_WHITE TEMPLATE</vt:lpstr>
      <vt:lpstr>5_WHITE TEMPLATE</vt:lpstr>
      <vt:lpstr>3_WHITE TEMPLATE</vt:lpstr>
      <vt:lpstr>1_Tema de Office</vt:lpstr>
      <vt:lpstr>PowerPoint Presentation</vt:lpstr>
      <vt:lpstr>PowerPoint Presentation</vt:lpstr>
      <vt:lpstr>Nosotros</vt:lpstr>
      <vt:lpstr>Agenda </vt:lpstr>
      <vt:lpstr>Azure search: The beginning</vt:lpstr>
      <vt:lpstr>¿Qué es Azure Cognitive Search?</vt:lpstr>
      <vt:lpstr>PowerPoint Presentation</vt:lpstr>
      <vt:lpstr>Cognitive Search Pattern</vt:lpstr>
      <vt:lpstr>Cognitive Search A new capability of Azure Search</vt:lpstr>
      <vt:lpstr>Cognitive Search A new capability of Azure Search</vt:lpstr>
      <vt:lpstr>Data source</vt:lpstr>
      <vt:lpstr>Document Cracking</vt:lpstr>
      <vt:lpstr>Cognitive Search A new capability of Azure Search</vt:lpstr>
      <vt:lpstr>Cognitive skills </vt:lpstr>
      <vt:lpstr>Custom skill</vt:lpstr>
      <vt:lpstr>Skillset</vt:lpstr>
      <vt:lpstr>Cognitive Search A new capability of Azure Search</vt:lpstr>
      <vt:lpstr>Indexer</vt:lpstr>
      <vt:lpstr>PowerPoint Presentation</vt:lpstr>
      <vt:lpstr>Cognitive Search A new capability of Azure Search</vt:lpstr>
      <vt:lpstr>PowerPoint Presentation</vt:lpstr>
      <vt:lpstr>Cognitive Search A new capability of Azure Search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cognitive search: The next generation</dc:title>
  <dc:creator>David Vidal Castillo</dc:creator>
  <cp:lastModifiedBy>Sergio Parra Guerra</cp:lastModifiedBy>
  <cp:revision>36</cp:revision>
  <dcterms:created xsi:type="dcterms:W3CDTF">2020-01-25T12:11:44Z</dcterms:created>
  <dcterms:modified xsi:type="dcterms:W3CDTF">2020-01-31T12:29:55Z</dcterms:modified>
</cp:coreProperties>
</file>